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8.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703" r:id="rId4"/>
    <p:sldMasterId id="2147483711" r:id="rId5"/>
  </p:sldMasterIdLst>
  <p:notesMasterIdLst>
    <p:notesMasterId r:id="rId26"/>
  </p:notesMasterIdLst>
  <p:sldIdLst>
    <p:sldId id="259" r:id="rId6"/>
    <p:sldId id="261" r:id="rId7"/>
    <p:sldId id="11090070" r:id="rId8"/>
    <p:sldId id="11090071" r:id="rId9"/>
    <p:sldId id="11090073" r:id="rId10"/>
    <p:sldId id="11090074" r:id="rId11"/>
    <p:sldId id="11090075" r:id="rId12"/>
    <p:sldId id="11090041" r:id="rId13"/>
    <p:sldId id="256" r:id="rId14"/>
    <p:sldId id="11090045" r:id="rId15"/>
    <p:sldId id="11090056" r:id="rId16"/>
    <p:sldId id="258" r:id="rId17"/>
    <p:sldId id="11090068" r:id="rId18"/>
    <p:sldId id="260" r:id="rId19"/>
    <p:sldId id="11089736" r:id="rId20"/>
    <p:sldId id="11089929" r:id="rId21"/>
    <p:sldId id="11090069" r:id="rId22"/>
    <p:sldId id="11090067" r:id="rId23"/>
    <p:sldId id="11089737" r:id="rId24"/>
    <p:sldId id="11090076"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58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notesMaster" Target="notesMasters/notesMaster1.xml"/><Relationship Id="rId27" Type="http://schemas.openxmlformats.org/officeDocument/2006/relationships/tags" Target="tags/tag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13314-8D94-4802-B4B9-CDBD3559437F}" type="datetimeFigureOut">
              <a:rPr lang="zh-CN" altLang="en-US" smtClean="0"/>
              <a:t>2023/10/10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8074A-130B-4221-B3E6-A4336262A2B4}" type="slidenum">
              <a:rPr lang="zh-CN" altLang="en-US" smtClean="0"/>
              <a:t>‹#›</a:t>
            </a:fld>
            <a:endParaRPr lang="zh-CN" altLang="en-US"/>
          </a:p>
        </p:txBody>
      </p:sp>
    </p:spTree>
    <p:extLst>
      <p:ext uri="{BB962C8B-B14F-4D97-AF65-F5344CB8AC3E}">
        <p14:creationId xmlns:p14="http://schemas.microsoft.com/office/powerpoint/2010/main" val="367600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48074A-130B-4221-B3E6-A4336262A2B4}" type="slidenum">
              <a:rPr lang="zh-CN" altLang="en-US" smtClean="0"/>
              <a:t>5</a:t>
            </a:fld>
            <a:endParaRPr lang="zh-CN" altLang="en-US"/>
          </a:p>
        </p:txBody>
      </p:sp>
    </p:spTree>
    <p:extLst>
      <p:ext uri="{BB962C8B-B14F-4D97-AF65-F5344CB8AC3E}">
        <p14:creationId xmlns:p14="http://schemas.microsoft.com/office/powerpoint/2010/main" val="3751941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25.xml"/><Relationship Id="rId2"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26.xml"/><Relationship Id="rId2"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27.xml"/><Relationship Id="rId2"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28.xml"/><Relationship Id="rId2"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29.xml"/><Relationship Id="rId2"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30.xml"/><Relationship Id="rId2"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themeOverride" Target="../theme/themeOverride31.xml"/><Relationship Id="rId2"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themeOverride" Target="../theme/themeOverride32.xml"/><Relationship Id="rId2"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themeOverride" Target="../theme/themeOverride33.xml"/><Relationship Id="rId2"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themeOverride" Target="../theme/themeOverride34.xml"/><Relationship Id="rId2"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themeOverride" Target="../theme/themeOverride35.xml"/><Relationship Id="rId2"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themeOverride" Target="../theme/themeOverride36.xml"/><Relationship Id="rId2"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themeOverride" Target="../theme/themeOverride37.xml"/><Relationship Id="rId2"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themeOverride" Target="../theme/themeOverride38.xml"/><Relationship Id="rId2"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themeOverride" Target="../theme/themeOverride39.xml"/><Relationship Id="rId2"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themeOverride" Target="../theme/themeOverride40.xml"/><Relationship Id="rId2"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themeOverride" Target="../theme/themeOverride41.xml"/><Relationship Id="rId2"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themeOverride" Target="../theme/themeOverride42.xml"/><Relationship Id="rId2"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themeOverride" Target="../theme/themeOverride43.xml"/><Relationship Id="rId2"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themeOverride" Target="../theme/themeOverride44.xml"/><Relationship Id="rId2"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themeOverride" Target="../theme/themeOverride45.xml"/><Relationship Id="rId2"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themeOverride" Target="../theme/themeOverride46.xml"/><Relationship Id="rId2"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271391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6887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175339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252412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52652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59968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22540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271472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17109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6303563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824688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323022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423550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359055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651435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134241284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303722870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09315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126435973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413151629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3070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44238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52411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695642"/>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672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文本框 1"/>
          <p:cNvSpPr txBox="1"/>
          <p:nvPr/>
        </p:nvSpPr>
        <p:spPr>
          <a:xfrm>
            <a:off x="6162675" y="6462395"/>
            <a:ext cx="4064000" cy="368300"/>
          </a:xfrm>
          <a:prstGeom prst="rect">
            <a:avLst/>
          </a:prstGeom>
          <a:noFill/>
        </p:spPr>
        <p:txBody>
          <a:bodyPr wrap="square" rtlCol="0">
            <a:spAutoFit/>
          </a:bodyPr>
          <a:lstStyle/>
          <a:p>
            <a:endParaRPr lang="zh-CN" altLang="en-US"/>
          </a:p>
        </p:txBody>
      </p:sp>
      <p:sp>
        <p:nvSpPr>
          <p:cNvPr id="3" name="文本框 2">
            <a:extLst>
              <a:ext uri="{FF2B5EF4-FFF2-40B4-BE49-F238E27FC236}">
                <a16:creationId xmlns:a16="http://schemas.microsoft.com/office/drawing/2014/main" id="{24714E8F-3677-7CAF-2974-4CEC2A884C30}"/>
              </a:ext>
            </a:extLst>
          </p:cNvPr>
          <p:cNvSpPr txBox="1"/>
          <p:nvPr/>
        </p:nvSpPr>
        <p:spPr>
          <a:xfrm>
            <a:off x="6162675" y="6462395"/>
            <a:ext cx="4064000" cy="368300"/>
          </a:xfrm>
          <a:prstGeom prst="rect">
            <a:avLst/>
          </a:prstGeom>
          <a:noFill/>
        </p:spPr>
        <p:txBody>
          <a:bodyPr wrap="square" rtlCol="0">
            <a:spAutoFit/>
          </a:bodyPr>
          <a:lstStyle/>
          <a:p>
            <a:endParaRPr lang="zh-CN" altLang="en-US"/>
          </a:p>
        </p:txBody>
      </p:sp>
    </p:spTree>
    <p:extLst>
      <p:ext uri="{BB962C8B-B14F-4D97-AF65-F5344CB8AC3E}">
        <p14:creationId xmlns:p14="http://schemas.microsoft.com/office/powerpoint/2010/main" val="3584873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3484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G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0983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6999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045029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97462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592808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77853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073562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2470141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112864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682281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939649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8862487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223142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46384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53829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202310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420315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49384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8983641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452967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085727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321960209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1990682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2677625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Layout" Target="../slideLayouts/slideLayout7.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tags" Target="../tags/tag88.xml"/><Relationship Id="rId3" Type="http://schemas.openxmlformats.org/officeDocument/2006/relationships/tags" Target="../tags/tag89.xml"/><Relationship Id="rId4" Type="http://schemas.openxmlformats.org/officeDocument/2006/relationships/tags" Target="../tags/tag90.xml"/><Relationship Id="rId5" Type="http://schemas.openxmlformats.org/officeDocument/2006/relationships/tags" Target="../tags/tag91.xml"/><Relationship Id="rId6" Type="http://schemas.openxmlformats.org/officeDocument/2006/relationships/tags" Target="../tags/tag92.xml"/><Relationship Id="rId7" Type="http://schemas.openxmlformats.org/officeDocument/2006/relationships/tags" Target="../tags/tag93.xml"/><Relationship Id="rId8" Type="http://schemas.openxmlformats.org/officeDocument/2006/relationships/tags" Target="../tags/tag94.xml"/><Relationship Id="rId9" Type="http://schemas.openxmlformats.org/officeDocument/2006/relationships/tags" Target="../tags/tag95.xml"/><Relationship Id="rId10" Type="http://schemas.openxmlformats.org/officeDocument/2006/relationships/tags" Target="../tags/tag96.xml"/><Relationship Id="rId11" Type="http://schemas.openxmlformats.org/officeDocument/2006/relationships/tags" Target="../tags/tag97.xml"/><Relationship Id="rId12" Type="http://schemas.openxmlformats.org/officeDocument/2006/relationships/tags" Target="../tags/tag98.xml"/><Relationship Id="rId13" Type="http://schemas.openxmlformats.org/officeDocument/2006/relationships/tags" Target="../tags/tag99.xml"/><Relationship Id="rId14" Type="http://schemas.openxmlformats.org/officeDocument/2006/relationships/tags" Target="../tags/tag100.xml"/><Relationship Id="rId15" Type="http://schemas.openxmlformats.org/officeDocument/2006/relationships/tags" Target="../tags/tag101.xml"/><Relationship Id="rId16" Type="http://schemas.openxmlformats.org/officeDocument/2006/relationships/slideLayout" Target="../slideLayouts/slideLayout7.xml"/><Relationship Id="rId17" Type="http://schemas.openxmlformats.org/officeDocument/2006/relationships/image" Target="../media/image2.png"/><Relationship Id="rId18" Type="http://schemas.openxmlformats.org/officeDocument/2006/relationships/image" Target="../media/image3.png"/><Relationship Id="rId19" Type="http://schemas.openxmlformats.org/officeDocument/2006/relationships/image" Target="../media/image8.png"/><Relationship Id="rId20" Type="http://schemas.openxmlformats.org/officeDocument/2006/relationships/image" Target="../media/image9.svg"/><Relationship Id="rId21" Type="http://schemas.openxmlformats.org/officeDocument/2006/relationships/image" Target="../media/image10.png"/><Relationship Id="rId22" Type="http://schemas.openxmlformats.org/officeDocument/2006/relationships/image" Target="../media/image11.svg"/><Relationship Id="rId23" Type="http://schemas.openxmlformats.org/officeDocument/2006/relationships/image" Target="../media/image12.png"/><Relationship Id="rId24" Type="http://schemas.openxmlformats.org/officeDocument/2006/relationships/image" Target="../media/image13.svg"/><Relationship Id="rId25" Type="http://schemas.openxmlformats.org/officeDocument/2006/relationships/image" Target="../media/image14.png"/><Relationship Id="rId26" Type="http://schemas.openxmlformats.org/officeDocument/2006/relationships/image" Target="../media/image15.svg"/><Relationship Id="rId27" Type="http://schemas.openxmlformats.org/officeDocument/2006/relationships/image" Target="../media/image16.png"/><Relationship Id="rId28" Type="http://schemas.openxmlformats.org/officeDocument/2006/relationships/image" Target="../media/image17.svg"/><Relationship Id="rId29" Type="http://schemas.openxmlformats.org/officeDocument/2006/relationships/image" Target="../media/image18.png"/><Relationship Id="rId30" Type="http://schemas.openxmlformats.org/officeDocument/2006/relationships/image" Target="../media/image19.svg"/></Relationships>
</file>

<file path=ppt/slides/_rels/slide11.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tags" Target="../tags/tag103.xml"/><Relationship Id="rId3" Type="http://schemas.openxmlformats.org/officeDocument/2006/relationships/tags" Target="../tags/tag104.xml"/><Relationship Id="rId4" Type="http://schemas.openxmlformats.org/officeDocument/2006/relationships/tags" Target="../tags/tag105.xml"/><Relationship Id="rId5" Type="http://schemas.openxmlformats.org/officeDocument/2006/relationships/slideLayout" Target="../slideLayouts/slideLayout7.xml"/><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tags" Target="../tags/tag107.xml"/><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tags" Target="../tags/tag112.xml"/><Relationship Id="rId8" Type="http://schemas.openxmlformats.org/officeDocument/2006/relationships/tags" Target="../tags/tag113.xml"/><Relationship Id="rId9" Type="http://schemas.openxmlformats.org/officeDocument/2006/relationships/tags" Target="../tags/tag114.xml"/><Relationship Id="rId10" Type="http://schemas.openxmlformats.org/officeDocument/2006/relationships/tags" Target="../tags/tag115.xml"/><Relationship Id="rId11" Type="http://schemas.openxmlformats.org/officeDocument/2006/relationships/tags" Target="../tags/tag116.xml"/><Relationship Id="rId12" Type="http://schemas.openxmlformats.org/officeDocument/2006/relationships/slideLayout" Target="../slideLayouts/slideLayout7.xml"/><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tags" Target="../tags/tag118.xml"/><Relationship Id="rId3" Type="http://schemas.openxmlformats.org/officeDocument/2006/relationships/tags" Target="../tags/tag119.xml"/><Relationship Id="rId4" Type="http://schemas.openxmlformats.org/officeDocument/2006/relationships/tags" Target="../tags/tag120.xml"/><Relationship Id="rId5" Type="http://schemas.openxmlformats.org/officeDocument/2006/relationships/tags" Target="../tags/tag121.xml"/><Relationship Id="rId6"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tags" Target="../tags/tag122.xml"/><Relationship Id="rId2" Type="http://schemas.openxmlformats.org/officeDocument/2006/relationships/tags" Target="../tags/tag123.xml"/><Relationship Id="rId3" Type="http://schemas.openxmlformats.org/officeDocument/2006/relationships/tags" Target="../tags/tag124.xml"/><Relationship Id="rId4" Type="http://schemas.openxmlformats.org/officeDocument/2006/relationships/tags" Target="../tags/tag125.xml"/><Relationship Id="rId5" Type="http://schemas.openxmlformats.org/officeDocument/2006/relationships/tags" Target="../tags/tag126.xml"/><Relationship Id="rId6" Type="http://schemas.openxmlformats.org/officeDocument/2006/relationships/tags" Target="../tags/tag127.xml"/><Relationship Id="rId7" Type="http://schemas.openxmlformats.org/officeDocument/2006/relationships/tags" Target="../tags/tag128.xml"/><Relationship Id="rId8" Type="http://schemas.openxmlformats.org/officeDocument/2006/relationships/tags" Target="../tags/tag129.xml"/><Relationship Id="rId9" Type="http://schemas.openxmlformats.org/officeDocument/2006/relationships/tags" Target="../tags/tag130.xml"/><Relationship Id="rId10" Type="http://schemas.openxmlformats.org/officeDocument/2006/relationships/tags" Target="../tags/tag131.xml"/><Relationship Id="rId11" Type="http://schemas.openxmlformats.org/officeDocument/2006/relationships/tags" Target="../tags/tag132.xml"/><Relationship Id="rId12" Type="http://schemas.openxmlformats.org/officeDocument/2006/relationships/slideLayout" Target="../slideLayouts/slideLayout7.xml"/><Relationship Id="rId13" Type="http://schemas.openxmlformats.org/officeDocument/2006/relationships/image" Target="../media/image2.png"/><Relationship Id="rId14" Type="http://schemas.openxmlformats.org/officeDocument/2006/relationships/image" Target="../media/image3.png"/><Relationship Id="rId15" Type="http://schemas.openxmlformats.org/officeDocument/2006/relationships/image" Target="../media/image24.png"/><Relationship Id="rId16" Type="http://schemas.openxmlformats.org/officeDocument/2006/relationships/image" Target="../media/image25.png"/><Relationship Id="rId17"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tags" Target="../tags/tag133.xml"/><Relationship Id="rId2" Type="http://schemas.openxmlformats.org/officeDocument/2006/relationships/tags" Target="../tags/tag134.xml"/><Relationship Id="rId3" Type="http://schemas.openxmlformats.org/officeDocument/2006/relationships/tags" Target="../tags/tag135.xml"/><Relationship Id="rId4" Type="http://schemas.openxmlformats.org/officeDocument/2006/relationships/tags" Target="../tags/tag136.xml"/><Relationship Id="rId5" Type="http://schemas.openxmlformats.org/officeDocument/2006/relationships/tags" Target="../tags/tag137.xml"/><Relationship Id="rId6" Type="http://schemas.openxmlformats.org/officeDocument/2006/relationships/tags" Target="../tags/tag138.xml"/><Relationship Id="rId7" Type="http://schemas.openxmlformats.org/officeDocument/2006/relationships/tags" Target="../tags/tag139.xml"/><Relationship Id="rId8" Type="http://schemas.openxmlformats.org/officeDocument/2006/relationships/tags" Target="../tags/tag140.xml"/><Relationship Id="rId9" Type="http://schemas.openxmlformats.org/officeDocument/2006/relationships/tags" Target="../tags/tag141.xml"/><Relationship Id="rId10" Type="http://schemas.openxmlformats.org/officeDocument/2006/relationships/tags" Target="../tags/tag142.xml"/><Relationship Id="rId11" Type="http://schemas.openxmlformats.org/officeDocument/2006/relationships/tags" Target="../tags/tag143.xml"/><Relationship Id="rId12" Type="http://schemas.openxmlformats.org/officeDocument/2006/relationships/tags" Target="../tags/tag144.xml"/><Relationship Id="rId13" Type="http://schemas.openxmlformats.org/officeDocument/2006/relationships/tags" Target="../tags/tag145.xml"/><Relationship Id="rId14" Type="http://schemas.openxmlformats.org/officeDocument/2006/relationships/tags" Target="../tags/tag146.xml"/><Relationship Id="rId15" Type="http://schemas.openxmlformats.org/officeDocument/2006/relationships/tags" Target="../tags/tag147.xml"/><Relationship Id="rId16" Type="http://schemas.openxmlformats.org/officeDocument/2006/relationships/tags" Target="../tags/tag148.xml"/><Relationship Id="rId17" Type="http://schemas.openxmlformats.org/officeDocument/2006/relationships/tags" Target="../tags/tag149.xml"/><Relationship Id="rId18" Type="http://schemas.openxmlformats.org/officeDocument/2006/relationships/tags" Target="../tags/tag150.xml"/><Relationship Id="rId19" Type="http://schemas.openxmlformats.org/officeDocument/2006/relationships/tags" Target="../tags/tag151.xml"/><Relationship Id="rId20" Type="http://schemas.openxmlformats.org/officeDocument/2006/relationships/tags" Target="../tags/tag152.xml"/><Relationship Id="rId21" Type="http://schemas.openxmlformats.org/officeDocument/2006/relationships/tags" Target="../tags/tag153.xml"/><Relationship Id="rId22" Type="http://schemas.openxmlformats.org/officeDocument/2006/relationships/tags" Target="../tags/tag154.xml"/><Relationship Id="rId23" Type="http://schemas.openxmlformats.org/officeDocument/2006/relationships/tags" Target="../tags/tag155.xml"/><Relationship Id="rId24" Type="http://schemas.openxmlformats.org/officeDocument/2006/relationships/slideLayout" Target="../slideLayouts/slideLayout7.xml"/><Relationship Id="rId25" Type="http://schemas.openxmlformats.org/officeDocument/2006/relationships/image" Target="../media/image27.png"/><Relationship Id="rId26" Type="http://schemas.openxmlformats.org/officeDocument/2006/relationships/image" Target="../media/image28.svg"/></Relationships>
</file>

<file path=ppt/slides/_rels/slide16.xml.rels><?xml version='1.0' encoding='UTF-8' standalone='yes'?>
<Relationships xmlns="http://schemas.openxmlformats.org/package/2006/relationships"><Relationship Id="rId1" Type="http://schemas.openxmlformats.org/officeDocument/2006/relationships/tags" Target="../tags/tag156.xml"/><Relationship Id="rId2" Type="http://schemas.openxmlformats.org/officeDocument/2006/relationships/tags" Target="../tags/tag157.xml"/><Relationship Id="rId3" Type="http://schemas.openxmlformats.org/officeDocument/2006/relationships/tags" Target="../tags/tag158.xml"/><Relationship Id="rId4" Type="http://schemas.openxmlformats.org/officeDocument/2006/relationships/tags" Target="../tags/tag159.xml"/><Relationship Id="rId5" Type="http://schemas.openxmlformats.org/officeDocument/2006/relationships/tags" Target="../tags/tag160.xml"/><Relationship Id="rId6" Type="http://schemas.openxmlformats.org/officeDocument/2006/relationships/tags" Target="../tags/tag161.xml"/><Relationship Id="rId7" Type="http://schemas.openxmlformats.org/officeDocument/2006/relationships/tags" Target="../tags/tag162.xml"/><Relationship Id="rId8" Type="http://schemas.openxmlformats.org/officeDocument/2006/relationships/tags" Target="../tags/tag163.xml"/><Relationship Id="rId9" Type="http://schemas.openxmlformats.org/officeDocument/2006/relationships/tags" Target="../tags/tag164.xml"/><Relationship Id="rId10" Type="http://schemas.openxmlformats.org/officeDocument/2006/relationships/tags" Target="../tags/tag165.xml"/><Relationship Id="rId1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tags" Target="../tags/tag166.xml"/><Relationship Id="rId2" Type="http://schemas.openxmlformats.org/officeDocument/2006/relationships/tags" Target="../tags/tag167.xml"/><Relationship Id="rId3" Type="http://schemas.openxmlformats.org/officeDocument/2006/relationships/tags" Target="../tags/tag168.xml"/><Relationship Id="rId4" Type="http://schemas.openxmlformats.org/officeDocument/2006/relationships/tags" Target="../tags/tag169.xml"/><Relationship Id="rId5" Type="http://schemas.openxmlformats.org/officeDocument/2006/relationships/tags" Target="../tags/tag170.xml"/><Relationship Id="rId6"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tags" Target="../tags/tag171.xml"/><Relationship Id="rId2" Type="http://schemas.openxmlformats.org/officeDocument/2006/relationships/tags" Target="../tags/tag172.xml"/><Relationship Id="rId3" Type="http://schemas.openxmlformats.org/officeDocument/2006/relationships/tags" Target="../tags/tag173.xml"/><Relationship Id="rId4" Type="http://schemas.openxmlformats.org/officeDocument/2006/relationships/tags" Target="../tags/tag174.xml"/><Relationship Id="rId5" Type="http://schemas.openxmlformats.org/officeDocument/2006/relationships/tags" Target="../tags/tag175.xml"/><Relationship Id="rId6" Type="http://schemas.openxmlformats.org/officeDocument/2006/relationships/tags" Target="../tags/tag176.xml"/><Relationship Id="rId7" Type="http://schemas.openxmlformats.org/officeDocument/2006/relationships/tags" Target="../tags/tag177.xml"/><Relationship Id="rId8" Type="http://schemas.openxmlformats.org/officeDocument/2006/relationships/slideLayout" Target="../slideLayouts/slideLayout7.xml"/><Relationship Id="rId9" Type="http://schemas.openxmlformats.org/officeDocument/2006/relationships/image" Target="../media/image2.png"/><Relationship Id="rId10" Type="http://schemas.openxmlformats.org/officeDocument/2006/relationships/image" Target="../media/image3.png"/><Relationship Id="rId11" Type="http://schemas.openxmlformats.org/officeDocument/2006/relationships/image" Target="../media/image29.png"/><Relationship Id="rId12"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tags" Target="../tags/tag178.xml"/><Relationship Id="rId2" Type="http://schemas.openxmlformats.org/officeDocument/2006/relationships/tags" Target="../tags/tag179.xml"/><Relationship Id="rId3" Type="http://schemas.openxmlformats.org/officeDocument/2006/relationships/tags" Target="../tags/tag180.xml"/><Relationship Id="rId4" Type="http://schemas.openxmlformats.org/officeDocument/2006/relationships/tags" Target="../tags/tag181.xml"/><Relationship Id="rId5" Type="http://schemas.openxmlformats.org/officeDocument/2006/relationships/tags" Target="../tags/tag182.xml"/><Relationship Id="rId6" Type="http://schemas.openxmlformats.org/officeDocument/2006/relationships/tags" Target="../tags/tag183.xml"/><Relationship Id="rId7" Type="http://schemas.openxmlformats.org/officeDocument/2006/relationships/tags" Target="../tags/tag184.xml"/><Relationship Id="rId8" Type="http://schemas.openxmlformats.org/officeDocument/2006/relationships/tags" Target="../tags/tag185.xml"/><Relationship Id="rId9" Type="http://schemas.openxmlformats.org/officeDocument/2006/relationships/tags" Target="../tags/tag186.xml"/><Relationship Id="rId10" Type="http://schemas.openxmlformats.org/officeDocument/2006/relationships/tags" Target="../tags/tag187.xml"/><Relationship Id="rId11" Type="http://schemas.openxmlformats.org/officeDocument/2006/relationships/tags" Target="../tags/tag188.xml"/><Relationship Id="rId12" Type="http://schemas.openxmlformats.org/officeDocument/2006/relationships/tags" Target="../tags/tag189.xml"/><Relationship Id="rId13" Type="http://schemas.openxmlformats.org/officeDocument/2006/relationships/tags" Target="../tags/tag190.xml"/><Relationship Id="rId14" Type="http://schemas.openxmlformats.org/officeDocument/2006/relationships/tags" Target="../tags/tag191.xml"/><Relationship Id="rId15" Type="http://schemas.openxmlformats.org/officeDocument/2006/relationships/tags" Target="../tags/tag192.xml"/><Relationship Id="rId16" Type="http://schemas.openxmlformats.org/officeDocument/2006/relationships/tags" Target="../tags/tag193.xml"/><Relationship Id="rId17" Type="http://schemas.openxmlformats.org/officeDocument/2006/relationships/tags" Target="../tags/tag194.xml"/><Relationship Id="rId18"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tags" Target="../tags/tag8.xml"/><Relationship Id="rId3" Type="http://schemas.openxmlformats.org/officeDocument/2006/relationships/tags" Target="../tags/tag9.xml"/><Relationship Id="rId4" Type="http://schemas.openxmlformats.org/officeDocument/2006/relationships/tags" Target="../tags/tag10.xml"/><Relationship Id="rId5" Type="http://schemas.openxmlformats.org/officeDocument/2006/relationships/tags" Target="../tags/tag11.xml"/><Relationship Id="rId6" Type="http://schemas.openxmlformats.org/officeDocument/2006/relationships/tags" Target="../tags/tag12.xml"/><Relationship Id="rId7" Type="http://schemas.openxmlformats.org/officeDocument/2006/relationships/tags" Target="../tags/tag13.xml"/><Relationship Id="rId8" Type="http://schemas.openxmlformats.org/officeDocument/2006/relationships/slideLayout" Target="../slideLayouts/slideLayout7.xml"/><Relationship Id="rId9" Type="http://schemas.openxmlformats.org/officeDocument/2006/relationships/image" Target="../media/image4.png"/><Relationship Id="rId10"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tags" Target="../tags/tag195.xml"/><Relationship Id="rId2" Type="http://schemas.openxmlformats.org/officeDocument/2006/relationships/tags" Target="../tags/tag196.xml"/><Relationship Id="rId3" Type="http://schemas.openxmlformats.org/officeDocument/2006/relationships/tags" Target="../tags/tag197.xml"/><Relationship Id="rId4" Type="http://schemas.openxmlformats.org/officeDocument/2006/relationships/tags" Target="../tags/tag198.xml"/><Relationship Id="rId5" Type="http://schemas.openxmlformats.org/officeDocument/2006/relationships/slideLayout" Target="../slideLayouts/slideLayout7.xml"/><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tags" Target="../tags/tag15.xml"/><Relationship Id="rId3" Type="http://schemas.openxmlformats.org/officeDocument/2006/relationships/tags" Target="../tags/tag16.xml"/><Relationship Id="rId4" Type="http://schemas.openxmlformats.org/officeDocument/2006/relationships/tags" Target="../tags/tag17.xml"/><Relationship Id="rId5" Type="http://schemas.openxmlformats.org/officeDocument/2006/relationships/tags" Target="../tags/tag18.xml"/><Relationship Id="rId6" Type="http://schemas.openxmlformats.org/officeDocument/2006/relationships/tags" Target="../tags/tag19.xml"/><Relationship Id="rId7" Type="http://schemas.openxmlformats.org/officeDocument/2006/relationships/tags" Target="../tags/tag20.xml"/><Relationship Id="rId8" Type="http://schemas.openxmlformats.org/officeDocument/2006/relationships/tags" Target="../tags/tag21.xml"/><Relationship Id="rId9" Type="http://schemas.openxmlformats.org/officeDocument/2006/relationships/tags" Target="../tags/tag22.xml"/><Relationship Id="rId10" Type="http://schemas.openxmlformats.org/officeDocument/2006/relationships/slideLayout" Target="../slideLayouts/slideLayout7.xml"/><Relationship Id="rId11" Type="http://schemas.openxmlformats.org/officeDocument/2006/relationships/image" Target="../media/image4.png"/><Relationship Id="rId1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tags" Target="../tags/tag24.xml"/><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tags" Target="../tags/tag29.xml"/><Relationship Id="rId8" Type="http://schemas.openxmlformats.org/officeDocument/2006/relationships/tags" Target="../tags/tag30.xml"/><Relationship Id="rId9" Type="http://schemas.openxmlformats.org/officeDocument/2006/relationships/tags" Target="../tags/tag31.xml"/><Relationship Id="rId10" Type="http://schemas.openxmlformats.org/officeDocument/2006/relationships/tags" Target="../tags/tag32.xml"/><Relationship Id="rId11" Type="http://schemas.openxmlformats.org/officeDocument/2006/relationships/tags" Target="../tags/tag33.xml"/><Relationship Id="rId12" Type="http://schemas.openxmlformats.org/officeDocument/2006/relationships/slideLayout" Target="../slideLayouts/slideLayout7.xml"/><Relationship Id="rId13" Type="http://schemas.openxmlformats.org/officeDocument/2006/relationships/image" Target="../media/image4.png"/><Relationship Id="rId1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tags" Target="../tags/tag35.xml"/><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tags" Target="../tags/tag38.xml"/><Relationship Id="rId6" Type="http://schemas.openxmlformats.org/officeDocument/2006/relationships/tags" Target="../tags/tag39.xml"/><Relationship Id="rId7" Type="http://schemas.openxmlformats.org/officeDocument/2006/relationships/tags" Target="../tags/tag40.xml"/><Relationship Id="rId8" Type="http://schemas.openxmlformats.org/officeDocument/2006/relationships/tags" Target="../tags/tag41.xml"/><Relationship Id="rId9" Type="http://schemas.openxmlformats.org/officeDocument/2006/relationships/tags" Target="../tags/tag42.xml"/><Relationship Id="rId10" Type="http://schemas.openxmlformats.org/officeDocument/2006/relationships/tags" Target="../tags/tag43.xml"/><Relationship Id="rId11" Type="http://schemas.openxmlformats.org/officeDocument/2006/relationships/tags" Target="../tags/tag44.xml"/><Relationship Id="rId12" Type="http://schemas.openxmlformats.org/officeDocument/2006/relationships/tags" Target="../tags/tag45.xml"/><Relationship Id="rId13" Type="http://schemas.openxmlformats.org/officeDocument/2006/relationships/tags" Target="../tags/tag46.xml"/><Relationship Id="rId14" Type="http://schemas.openxmlformats.org/officeDocument/2006/relationships/slideLayout" Target="../slideLayouts/slideLayout7.xml"/><Relationship Id="rId15" Type="http://schemas.openxmlformats.org/officeDocument/2006/relationships/notesSlide" Target="../notesSlides/notesSlide1.xml"/><Relationship Id="rId16" Type="http://schemas.openxmlformats.org/officeDocument/2006/relationships/image" Target="../media/image4.png"/><Relationship Id="rId17"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tags" Target="../tags/tag48.xml"/><Relationship Id="rId3" Type="http://schemas.openxmlformats.org/officeDocument/2006/relationships/tags" Target="../tags/tag49.xml"/><Relationship Id="rId4" Type="http://schemas.openxmlformats.org/officeDocument/2006/relationships/tags" Target="../tags/tag50.xml"/><Relationship Id="rId5" Type="http://schemas.openxmlformats.org/officeDocument/2006/relationships/tags" Target="../tags/tag51.xml"/><Relationship Id="rId6" Type="http://schemas.openxmlformats.org/officeDocument/2006/relationships/tags" Target="../tags/tag52.xml"/><Relationship Id="rId7" Type="http://schemas.openxmlformats.org/officeDocument/2006/relationships/tags" Target="../tags/tag53.xml"/><Relationship Id="rId8" Type="http://schemas.openxmlformats.org/officeDocument/2006/relationships/tags" Target="../tags/tag54.xml"/><Relationship Id="rId9" Type="http://schemas.openxmlformats.org/officeDocument/2006/relationships/tags" Target="../tags/tag55.xml"/><Relationship Id="rId10" Type="http://schemas.openxmlformats.org/officeDocument/2006/relationships/tags" Target="../tags/tag56.xml"/><Relationship Id="rId11" Type="http://schemas.openxmlformats.org/officeDocument/2006/relationships/tags" Target="../tags/tag57.xml"/><Relationship Id="rId12" Type="http://schemas.openxmlformats.org/officeDocument/2006/relationships/tags" Target="../tags/tag58.xml"/><Relationship Id="rId13" Type="http://schemas.openxmlformats.org/officeDocument/2006/relationships/tags" Target="../tags/tag59.xml"/><Relationship Id="rId14" Type="http://schemas.openxmlformats.org/officeDocument/2006/relationships/tags" Target="../tags/tag60.xml"/><Relationship Id="rId15" Type="http://schemas.openxmlformats.org/officeDocument/2006/relationships/tags" Target="../tags/tag61.xml"/><Relationship Id="rId16" Type="http://schemas.openxmlformats.org/officeDocument/2006/relationships/slideLayout" Target="../slideLayouts/slideLayout7.xml"/><Relationship Id="rId17" Type="http://schemas.openxmlformats.org/officeDocument/2006/relationships/image" Target="../media/image4.png"/><Relationship Id="rId18"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tags" Target="../tags/tag63.xml"/><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tags" Target="../tags/tag67.xml"/><Relationship Id="rId7" Type="http://schemas.openxmlformats.org/officeDocument/2006/relationships/tags" Target="../tags/tag68.xml"/><Relationship Id="rId8" Type="http://schemas.openxmlformats.org/officeDocument/2006/relationships/tags" Target="../tags/tag69.xml"/><Relationship Id="rId9" Type="http://schemas.openxmlformats.org/officeDocument/2006/relationships/tags" Target="../tags/tag70.xml"/><Relationship Id="rId10" Type="http://schemas.openxmlformats.org/officeDocument/2006/relationships/tags" Target="../tags/tag71.xml"/><Relationship Id="rId11" Type="http://schemas.openxmlformats.org/officeDocument/2006/relationships/tags" Target="../tags/tag72.xml"/><Relationship Id="rId12" Type="http://schemas.openxmlformats.org/officeDocument/2006/relationships/tags" Target="../tags/tag73.xml"/><Relationship Id="rId13" Type="http://schemas.openxmlformats.org/officeDocument/2006/relationships/tags" Target="../tags/tag74.xml"/><Relationship Id="rId14" Type="http://schemas.openxmlformats.org/officeDocument/2006/relationships/tags" Target="../tags/tag75.xml"/><Relationship Id="rId15" Type="http://schemas.openxmlformats.org/officeDocument/2006/relationships/tags" Target="../tags/tag76.xml"/><Relationship Id="rId16" Type="http://schemas.openxmlformats.org/officeDocument/2006/relationships/tags" Target="../tags/tag77.xml"/><Relationship Id="rId17" Type="http://schemas.openxmlformats.org/officeDocument/2006/relationships/tags" Target="../tags/tag78.xml"/><Relationship Id="rId18" Type="http://schemas.openxmlformats.org/officeDocument/2006/relationships/slideLayout" Target="../slideLayouts/slideLayout7.xml"/><Relationship Id="rId19" Type="http://schemas.openxmlformats.org/officeDocument/2006/relationships/image" Target="../media/image4.png"/><Relationship Id="rId20"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tags" Target="../tags/tag80.xml"/><Relationship Id="rId3" Type="http://schemas.openxmlformats.org/officeDocument/2006/relationships/tags" Target="../tags/tag81.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tags" Target="../tags/tag83.xml"/><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tags" Target="../tags/tag86.xml"/><Relationship Id="rId6" Type="http://schemas.openxmlformats.org/officeDocument/2006/relationships/slideLayout" Target="../slideLayouts/slideLayout7.xml"/><Relationship Id="rId7" Type="http://schemas.openxmlformats.org/officeDocument/2006/relationships/image" Target="../media/image6.png"/><Relationship Id="rId8"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6" name="背景图">
            <a:extLst>
              <a:ext uri="{FF2B5EF4-FFF2-40B4-BE49-F238E27FC236}">
                <a16:creationId xmlns:a16="http://schemas.microsoft.com/office/drawing/2014/main" id="{FDC374D6-8750-761F-8067-9B2A4D48842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25121"/>
            <a:ext cx="12192000" cy="6832879"/>
          </a:xfrm>
          <a:prstGeom prst="rect">
            <a:avLst/>
          </a:prstGeom>
        </p:spPr>
      </p:pic>
      <p:sp>
        <p:nvSpPr>
          <p:cNvPr id="3" name="背景">
            <a:extLst>
              <a:ext uri="{FF2B5EF4-FFF2-40B4-BE49-F238E27FC236}">
                <a16:creationId xmlns:a16="http://schemas.microsoft.com/office/drawing/2014/main" id="{9827C8EA-A1F7-F188-B408-656ABB9B7F01}"/>
              </a:ext>
            </a:extLst>
          </p:cNvPr>
          <p:cNvSpPr/>
          <p:nvPr/>
        </p:nvSpPr>
        <p:spPr>
          <a:xfrm>
            <a:off x="-9527" y="0"/>
            <a:ext cx="12201527" cy="6845079"/>
          </a:xfrm>
          <a:prstGeom prst="rect">
            <a:avLst/>
          </a:prstGeom>
          <a:gradFill flip="none" rotWithShape="1">
            <a:gsLst>
              <a:gs pos="0">
                <a:srgbClr val="EEFFFD">
                  <a:alpha val="0"/>
                </a:srgbClr>
              </a:gs>
              <a:gs pos="100000">
                <a:srgbClr val="00BCA7">
                  <a:alpha val="0"/>
                </a:srgbClr>
              </a:gs>
              <a:gs pos="100000">
                <a:schemeClr val="accent1">
                  <a:lumMod val="40000"/>
                  <a:alpha val="65000"/>
                </a:schemeClr>
              </a:gs>
            </a:gsLst>
            <a:lin ang="162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0330"/>
              </a:solidFill>
            </a:endParaRPr>
          </a:p>
        </p:txBody>
      </p:sp>
      <p:pic>
        <p:nvPicPr>
          <p:cNvPr id="6" name="png素材2">
            <a:extLst>
              <a:ext uri="{FF2B5EF4-FFF2-40B4-BE49-F238E27FC236}">
                <a16:creationId xmlns:a16="http://schemas.microsoft.com/office/drawing/2014/main" id="{876ECE9D-762F-B5DA-B315-1F23AE35BBC2}"/>
              </a:ext>
            </a:extLst>
          </p:cNvPr>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8984119" y="3690221"/>
            <a:ext cx="2143267" cy="4272499"/>
          </a:xfrm>
          <a:prstGeom prst="rect">
            <a:avLst/>
          </a:prstGeom>
        </p:spPr>
      </p:pic>
      <p:pic>
        <p:nvPicPr>
          <p:cNvPr id="7" name="png素材">
            <a:extLst>
              <a:ext uri="{FF2B5EF4-FFF2-40B4-BE49-F238E27FC236}">
                <a16:creationId xmlns:a16="http://schemas.microsoft.com/office/drawing/2014/main" id="{9ED0FFD4-0358-E140-033C-B60E35AA1D38}"/>
              </a:ext>
            </a:extLst>
          </p:cNvPr>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2896137" y="1858699"/>
            <a:ext cx="2127226" cy="7919502"/>
          </a:xfrm>
          <a:prstGeom prst="rect">
            <a:avLst/>
          </a:prstGeom>
        </p:spPr>
      </p:pic>
      <p:sp>
        <p:nvSpPr>
          <p:cNvPr id="17" name="标题">
            <a:extLst>
              <a:ext uri="{FF2B5EF4-FFF2-40B4-BE49-F238E27FC236}">
                <a16:creationId xmlns:a16="http://schemas.microsoft.com/office/drawing/2014/main" id="{9ED81821-509A-1FA5-8407-C046CF26CEFF}"/>
              </a:ext>
            </a:extLst>
          </p:cNvPr>
          <p:cNvSpPr txBox="1"/>
          <p:nvPr>
            <p:custDataLst>
              <p:tags r:id="rId2"/>
            </p:custDataLst>
          </p:nvPr>
        </p:nvSpPr>
        <p:spPr>
          <a:xfrm>
            <a:off x="917645" y="525040"/>
            <a:ext cx="7351975" cy="2711886"/>
          </a:xfrm>
          <a:prstGeom prst="rect">
            <a:avLst/>
          </a:prstGeom>
          <a:noFill/>
          <a:ln>
            <a:solidFill>
              <a:srgbClr val="00BCA7"/>
            </a:solidFill>
          </a:ln>
        </p:spPr>
        <p:txBody>
          <a:bodyPr wrap="square" lIns="0" tIns="0" rIns="0" bIns="0" rtlCol="0" anchor="b" anchorCtr="0">
            <a:normAutofit/>
          </a:bodyPr>
          <a:lstStyle/>
          <a:p>
            <a:pPr fontAlgn="ctr"/>
            <a:r>
              <a:rPr lang="zh-CN" altLang="en-US" sz="6600" b="1" dirty="0">
                <a:solidFill>
                  <a:srgbClr val="00BCA7"/>
                </a:solidFill>
                <a:latin typeface="微软雅黑" panose="020B0503020204020204" pitchFamily="34" charset="-122"/>
                <a:ea typeface="微软雅黑" panose="020B0503020204020204" pitchFamily="34" charset="-122"/>
              </a:rPr>
              <a:t>科技改变商业未来</a:t>
            </a:r>
          </a:p>
        </p:txBody>
      </p:sp>
      <p:sp>
        <p:nvSpPr>
          <p:cNvPr id="18" name="副标题-翻译">
            <a:extLst>
              <a:ext uri="{FF2B5EF4-FFF2-40B4-BE49-F238E27FC236}">
                <a16:creationId xmlns:a16="http://schemas.microsoft.com/office/drawing/2014/main" id="{E43831D4-0CFE-5A91-4745-4AEEB25107B6}"/>
              </a:ext>
            </a:extLst>
          </p:cNvPr>
          <p:cNvSpPr txBox="1"/>
          <p:nvPr>
            <p:custDataLst>
              <p:tags r:id="rId3"/>
            </p:custDataLst>
          </p:nvPr>
        </p:nvSpPr>
        <p:spPr>
          <a:xfrm>
            <a:off x="917645" y="3277103"/>
            <a:ext cx="7351975" cy="953677"/>
          </a:xfrm>
          <a:prstGeom prst="rect">
            <a:avLst/>
          </a:prstGeom>
          <a:noFill/>
          <a:ln>
            <a:solidFill>
              <a:srgbClr val="00BCA7"/>
            </a:solidFill>
          </a:ln>
        </p:spPr>
        <p:txBody>
          <a:bodyPr wrap="square" lIns="0" tIns="0" rIns="0" bIns="0" rtlCol="0">
            <a:normAutofit/>
          </a:bodyPr>
          <a:lstStyle/>
          <a:p>
            <a:r>
              <a:rPr lang="zh-CN" altLang="en-US" dirty="0">
                <a:solidFill>
                  <a:srgbClr val="00BCA7"/>
                </a:solidFill>
                <a:latin typeface="微软雅黑" panose="020B0503020204020204" pitchFamily="34" charset="-122"/>
                <a:ea typeface="微软雅黑" panose="020B0503020204020204" pitchFamily="34" charset="-122"/>
              </a:rPr>
              <a:t>副标题</a:t>
            </a:r>
          </a:p>
        </p:txBody>
      </p:sp>
      <p:sp>
        <p:nvSpPr>
          <p:cNvPr id="19" name="圆角矩形 10">
            <a:extLst>
              <a:ext uri="{FF2B5EF4-FFF2-40B4-BE49-F238E27FC236}">
                <a16:creationId xmlns:a16="http://schemas.microsoft.com/office/drawing/2014/main" id="{52B72AB2-3861-9B10-AF13-C1E52FD2E8F9}"/>
              </a:ext>
            </a:extLst>
          </p:cNvPr>
          <p:cNvSpPr/>
          <p:nvPr/>
        </p:nvSpPr>
        <p:spPr>
          <a:xfrm>
            <a:off x="8389303" y="3972865"/>
            <a:ext cx="3084901" cy="590687"/>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accent1"/>
              </a:solidFill>
            </a:endParaRPr>
          </a:p>
        </p:txBody>
      </p:sp>
      <p:sp>
        <p:nvSpPr>
          <p:cNvPr id="20" name="汇报人">
            <a:extLst>
              <a:ext uri="{FF2B5EF4-FFF2-40B4-BE49-F238E27FC236}">
                <a16:creationId xmlns:a16="http://schemas.microsoft.com/office/drawing/2014/main" id="{7EDA6BBB-EB18-697D-16C2-976BB7834955}"/>
              </a:ext>
            </a:extLst>
          </p:cNvPr>
          <p:cNvSpPr/>
          <p:nvPr>
            <p:custDataLst>
              <p:tags r:id="rId4"/>
            </p:custDataLst>
          </p:nvPr>
        </p:nvSpPr>
        <p:spPr>
          <a:xfrm>
            <a:off x="8389300" y="3972864"/>
            <a:ext cx="2850365" cy="590689"/>
          </a:xfrm>
          <a:prstGeom prst="rect">
            <a:avLst/>
          </a:prstGeom>
          <a:noFill/>
          <a:ln>
            <a:noFill/>
          </a:ln>
        </p:spPr>
        <p:txBody>
          <a:bodyPr wrap="square" lIns="0" tIns="0" rIns="0" bIns="0" anchor="ctr">
            <a:normAutofit/>
          </a:bodyPr>
          <a:lstStyle/>
          <a:p>
            <a:pPr algn="ctr"/>
            <a:r>
              <a:rPr lang="zh-CN" altLang="en-US" b="1" dirty="0">
                <a:solidFill>
                  <a:srgbClr val="00BCA7"/>
                </a:solidFill>
                <a:latin typeface="微软雅黑" panose="020B0503020204020204" charset="-122"/>
                <a:ea typeface="微软雅黑" panose="020B0503020204020204" charset="-122"/>
                <a:sym typeface="+mn-ea"/>
              </a:rPr>
              <a:t>演讲人：小乐</a:t>
            </a:r>
            <a:endParaRPr lang="en-US" altLang="en-US" b="1" dirty="0">
              <a:latin typeface="微软雅黑" panose="020B0503020204020204" charset="-122"/>
              <a:ea typeface="微软雅黑" panose="020B0503020204020204" charset="-122"/>
              <a:sym typeface="+mn-ea"/>
            </a:endParaRPr>
          </a:p>
        </p:txBody>
      </p:sp>
      <p:sp>
        <p:nvSpPr>
          <p:cNvPr id="22" name="logo/company">
            <a:extLst>
              <a:ext uri="{FF2B5EF4-FFF2-40B4-BE49-F238E27FC236}">
                <a16:creationId xmlns:a16="http://schemas.microsoft.com/office/drawing/2014/main" id="{0AD1CCAC-CC5F-A5B8-AE39-DCDE4D72DF8D}"/>
              </a:ext>
            </a:extLst>
          </p:cNvPr>
          <p:cNvSpPr txBox="1"/>
          <p:nvPr>
            <p:custDataLst>
              <p:tags r:id="rId5"/>
            </p:custDataLst>
          </p:nvPr>
        </p:nvSpPr>
        <p:spPr>
          <a:xfrm>
            <a:off x="10223797" y="12920"/>
            <a:ext cx="1913980" cy="523695"/>
          </a:xfrm>
          <a:prstGeom prst="rect">
            <a:avLst/>
          </a:prstGeom>
          <a:noFill/>
          <a:ln>
            <a:solidFill>
              <a:srgbClr val="00BCA7"/>
            </a:solidFill>
          </a:ln>
        </p:spPr>
        <p:txBody>
          <a:bodyPr wrap="square" rtlCol="0" anchor="ctr">
            <a:normAutofit/>
          </a:bodyPr>
          <a:lstStyle/>
          <a:p>
            <a:pPr algn="r"/>
            <a:r>
              <a:rPr lang="en-US" altLang="zh-CN" sz="1400">
                <a:solidFill>
                  <a:srgbClr val="00BCA7"/>
                </a:solidFill>
                <a:latin typeface="微软雅黑" panose="020B0503020204020204" charset="-122"/>
                <a:ea typeface="微软雅黑" panose="020B0503020204020204" charset="-122"/>
                <a:sym typeface="+mn-ea"/>
              </a:rPr>
              <a:t>BIYOO-CHATPPT TEAM</a:t>
            </a:r>
            <a:endParaRPr lang="zh-CN" altLang="en-US" sz="1400" dirty="0">
              <a:uFillTx/>
              <a:latin typeface="微软雅黑" panose="020B0503020204020204" charset="-122"/>
              <a:ea typeface="微软雅黑" panose="020B0503020204020204" charset="-122"/>
              <a:sym typeface="+mn-ea"/>
            </a:endParaRPr>
          </a:p>
        </p:txBody>
      </p:sp>
    </p:spTree>
    <p:custDataLst>
      <p:tags r:id="rId1"/>
    </p:custDataLst>
    <p:extLst>
      <p:ext uri="{BB962C8B-B14F-4D97-AF65-F5344CB8AC3E}">
        <p14:creationId xmlns:p14="http://schemas.microsoft.com/office/powerpoint/2010/main" val="50892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to="" calcmode="lin" valueType="num">
                                      <p:cBhvr>
                                        <p:cTn id="11"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3"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4"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5"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6" presetID="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to="" calcmode="lin" valueType="num">
                                      <p:cBhvr>
                                        <p:cTn id="18"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9"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0"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21"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22"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3" name="png素材2">
            <a:extLst>
              <a:ext uri="{FF2B5EF4-FFF2-40B4-BE49-F238E27FC236}">
                <a16:creationId xmlns:a16="http://schemas.microsoft.com/office/drawing/2014/main" id="{9EEBE9E3-4CDE-A289-0A67-AEF4FC6A40B6}"/>
              </a:ext>
            </a:extLst>
          </p:cNvPr>
          <p:cNvPicPr>
            <a:picLocks noChangeAspect="1"/>
          </p:cNvPicPr>
          <p:nvPr/>
        </p:nvPicPr>
        <p:blipFill>
          <a:blip r:embed="rId1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44" name="png素材">
            <a:extLst>
              <a:ext uri="{FF2B5EF4-FFF2-40B4-BE49-F238E27FC236}">
                <a16:creationId xmlns:a16="http://schemas.microsoft.com/office/drawing/2014/main" id="{E937563F-366A-81A9-82DA-51162F454A58}"/>
              </a:ext>
            </a:extLst>
          </p:cNvPr>
          <p:cNvPicPr>
            <a:picLocks noChangeAspect="1"/>
          </p:cNvPicPr>
          <p:nvPr/>
        </p:nvPicPr>
        <p:blipFill>
          <a:blip r:embed="rId1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41" name="矩形 40">
            <a:extLst>
              <a:ext uri="{FF2B5EF4-FFF2-40B4-BE49-F238E27FC236}">
                <a16:creationId xmlns:a16="http://schemas.microsoft.com/office/drawing/2014/main" id="{B0C48AA9-41F4-3FA7-7012-1EED873A0447}"/>
              </a:ext>
            </a:extLst>
          </p:cNvPr>
          <p:cNvSpPr/>
          <p:nvPr/>
        </p:nvSpPr>
        <p:spPr>
          <a:xfrm>
            <a:off x="-1" y="0"/>
            <a:ext cx="12192001" cy="6858000"/>
          </a:xfrm>
          <a:prstGeom prst="rect">
            <a:avLst/>
          </a:prstGeom>
          <a:solidFill>
            <a:srgbClr val="00584E">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FE4E49E1-A9FE-2334-8773-2BB25267C05A}"/>
              </a:ext>
            </a:extLst>
          </p:cNvPr>
          <p:cNvGrpSpPr/>
          <p:nvPr/>
        </p:nvGrpSpPr>
        <p:grpSpPr>
          <a:xfrm>
            <a:off x="4169034" y="1103807"/>
            <a:ext cx="3853932" cy="3853920"/>
            <a:chOff x="3925805" y="696159"/>
            <a:chExt cx="4345138" cy="4345124"/>
          </a:xfrm>
        </p:grpSpPr>
        <p:sp>
          <p:nvSpPr>
            <p:cNvPr id="4" name="弧形 3"/>
            <p:cNvSpPr/>
            <p:nvPr/>
          </p:nvSpPr>
          <p:spPr>
            <a:xfrm>
              <a:off x="4397628" y="1167981"/>
              <a:ext cx="3401492" cy="3401480"/>
            </a:xfrm>
            <a:prstGeom prst="arc">
              <a:avLst>
                <a:gd name="adj1" fmla="val 8828031"/>
                <a:gd name="adj2" fmla="val 0"/>
              </a:avLst>
            </a:prstGeom>
            <a:ln w="952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mj-ea"/>
                <a:ea typeface="+mj-ea"/>
              </a:endParaRPr>
            </a:p>
          </p:txBody>
        </p:sp>
        <p:sp>
          <p:nvSpPr>
            <p:cNvPr id="5" name="椭圆 4"/>
            <p:cNvSpPr/>
            <p:nvPr/>
          </p:nvSpPr>
          <p:spPr>
            <a:xfrm>
              <a:off x="3925805" y="696159"/>
              <a:ext cx="4345138" cy="4345124"/>
            </a:xfrm>
            <a:prstGeom prst="ellipse">
              <a:avLst/>
            </a:prstGeom>
            <a:ln w="3175">
              <a:solidFill>
                <a:schemeClr val="accent1">
                  <a:alpha val="36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grpSp>
          <p:nvGrpSpPr>
            <p:cNvPr id="6" name="组合 5"/>
            <p:cNvGrpSpPr/>
            <p:nvPr/>
          </p:nvGrpSpPr>
          <p:grpSpPr>
            <a:xfrm>
              <a:off x="4083468" y="853821"/>
              <a:ext cx="4029810" cy="4029802"/>
              <a:chOff x="4729711" y="1561260"/>
              <a:chExt cx="2732578" cy="2732571"/>
            </a:xfrm>
          </p:grpSpPr>
          <p:sp>
            <p:nvSpPr>
              <p:cNvPr id="7" name="弧形 6"/>
              <p:cNvSpPr/>
              <p:nvPr/>
            </p:nvSpPr>
            <p:spPr>
              <a:xfrm>
                <a:off x="4802822" y="1634370"/>
                <a:ext cx="2586355" cy="2586349"/>
              </a:xfrm>
              <a:prstGeom prst="arc">
                <a:avLst>
                  <a:gd name="adj1" fmla="val 16198173"/>
                  <a:gd name="adj2" fmla="val 5294535"/>
                </a:avLst>
              </a:prstGeom>
              <a:ln w="9525">
                <a:gradFill>
                  <a:gsLst>
                    <a:gs pos="0">
                      <a:schemeClr val="accent1">
                        <a:alpha val="69000"/>
                      </a:schemeClr>
                    </a:gs>
                    <a:gs pos="92000">
                      <a:schemeClr val="accent1">
                        <a:alpha val="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8" name="椭圆 7"/>
              <p:cNvSpPr/>
              <p:nvPr/>
            </p:nvSpPr>
            <p:spPr>
              <a:xfrm>
                <a:off x="4729711" y="1561260"/>
                <a:ext cx="2732578" cy="2732571"/>
              </a:xfrm>
              <a:prstGeom prst="ellipse">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9" name="弧形 8"/>
              <p:cNvSpPr/>
              <p:nvPr/>
            </p:nvSpPr>
            <p:spPr>
              <a:xfrm>
                <a:off x="4729711" y="1561260"/>
                <a:ext cx="2732578" cy="2732571"/>
              </a:xfrm>
              <a:prstGeom prst="arc">
                <a:avLst>
                  <a:gd name="adj1" fmla="val 17352492"/>
                  <a:gd name="adj2" fmla="val 18791981"/>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10" name="弧形 9"/>
              <p:cNvSpPr/>
              <p:nvPr/>
            </p:nvSpPr>
            <p:spPr>
              <a:xfrm>
                <a:off x="4729711" y="1561260"/>
                <a:ext cx="2732578" cy="2732571"/>
              </a:xfrm>
              <a:prstGeom prst="arc">
                <a:avLst>
                  <a:gd name="adj1" fmla="val 297837"/>
                  <a:gd name="adj2" fmla="val 1582619"/>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11" name="弧形 10"/>
              <p:cNvSpPr/>
              <p:nvPr/>
            </p:nvSpPr>
            <p:spPr>
              <a:xfrm>
                <a:off x="4729711" y="1561260"/>
                <a:ext cx="2732578" cy="2732571"/>
              </a:xfrm>
              <a:prstGeom prst="arc">
                <a:avLst>
                  <a:gd name="adj1" fmla="val 6187996"/>
                  <a:gd name="adj2" fmla="val 8083446"/>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grpSp>
      </p:grpSp>
      <p:cxnSp>
        <p:nvCxnSpPr>
          <p:cNvPr id="12" name="直接连接符 11"/>
          <p:cNvCxnSpPr/>
          <p:nvPr/>
        </p:nvCxnSpPr>
        <p:spPr>
          <a:xfrm flipH="1">
            <a:off x="3875928" y="4134775"/>
            <a:ext cx="1883849" cy="425501"/>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13" name="直接连接符 12"/>
          <p:cNvCxnSpPr/>
          <p:nvPr/>
        </p:nvCxnSpPr>
        <p:spPr>
          <a:xfrm>
            <a:off x="6432224" y="4134775"/>
            <a:ext cx="1678680" cy="431482"/>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14" name="直接连接符 13"/>
          <p:cNvCxnSpPr/>
          <p:nvPr/>
        </p:nvCxnSpPr>
        <p:spPr>
          <a:xfrm flipV="1">
            <a:off x="6432930" y="1652885"/>
            <a:ext cx="2830119" cy="1103289"/>
          </a:xfrm>
          <a:prstGeom prst="line">
            <a:avLst/>
          </a:prstGeom>
          <a:noFill/>
          <a:ln w="12700" cap="rnd" cmpd="sng" algn="ctr">
            <a:gradFill flip="none" rotWithShape="1">
              <a:gsLst>
                <a:gs pos="0">
                  <a:schemeClr val="accent1">
                    <a:alpha val="32000"/>
                  </a:schemeClr>
                </a:gs>
                <a:gs pos="55000">
                  <a:schemeClr val="accent1">
                    <a:alpha val="0"/>
                  </a:schemeClr>
                </a:gs>
              </a:gsLst>
              <a:lin ang="10800000" scaled="1"/>
              <a:tileRect/>
            </a:gradFill>
            <a:prstDash val="solid"/>
            <a:round/>
            <a:headEnd w="lg" len="lg"/>
            <a:tailEnd type="none"/>
          </a:ln>
          <a:effectLst/>
        </p:spPr>
      </p:cxnSp>
      <p:cxnSp>
        <p:nvCxnSpPr>
          <p:cNvPr id="15" name="直接连接符 14"/>
          <p:cNvCxnSpPr/>
          <p:nvPr/>
        </p:nvCxnSpPr>
        <p:spPr>
          <a:xfrm flipV="1">
            <a:off x="4958366" y="2211292"/>
            <a:ext cx="6151760" cy="1175805"/>
          </a:xfrm>
          <a:prstGeom prst="line">
            <a:avLst/>
          </a:prstGeom>
          <a:noFill/>
          <a:ln w="12700" cap="rnd" cmpd="sng" algn="ctr">
            <a:gradFill flip="none" rotWithShape="1">
              <a:gsLst>
                <a:gs pos="0">
                  <a:schemeClr val="accent1">
                    <a:alpha val="61000"/>
                  </a:schemeClr>
                </a:gs>
                <a:gs pos="55000">
                  <a:schemeClr val="accent1">
                    <a:alpha val="0"/>
                  </a:schemeClr>
                </a:gs>
              </a:gsLst>
              <a:lin ang="10800000" scaled="1"/>
              <a:tileRect/>
            </a:gradFill>
            <a:prstDash val="solid"/>
            <a:round/>
            <a:headEnd w="lg" len="lg"/>
            <a:tailEnd type="none"/>
          </a:ln>
          <a:effectLst/>
        </p:spPr>
      </p:cxnSp>
      <p:cxnSp>
        <p:nvCxnSpPr>
          <p:cNvPr id="16" name="直接连接符 15"/>
          <p:cNvCxnSpPr/>
          <p:nvPr/>
        </p:nvCxnSpPr>
        <p:spPr>
          <a:xfrm flipH="1" flipV="1">
            <a:off x="2928949" y="1652885"/>
            <a:ext cx="2830119" cy="1103289"/>
          </a:xfrm>
          <a:prstGeom prst="line">
            <a:avLst/>
          </a:prstGeom>
          <a:noFill/>
          <a:ln w="12700" cap="rnd" cmpd="sng" algn="ctr">
            <a:gradFill flip="none" rotWithShape="1">
              <a:gsLst>
                <a:gs pos="0">
                  <a:schemeClr val="accent1">
                    <a:alpha val="32000"/>
                  </a:schemeClr>
                </a:gs>
                <a:gs pos="55000">
                  <a:schemeClr val="accent1">
                    <a:alpha val="0"/>
                  </a:schemeClr>
                </a:gs>
              </a:gsLst>
              <a:lin ang="10800000" scaled="1"/>
              <a:tileRect/>
            </a:gradFill>
            <a:prstDash val="solid"/>
            <a:round/>
            <a:headEnd w="lg" len="lg"/>
            <a:tailEnd type="none"/>
          </a:ln>
          <a:effectLst/>
        </p:spPr>
      </p:cxnSp>
      <p:cxnSp>
        <p:nvCxnSpPr>
          <p:cNvPr id="17" name="直接连接符 16"/>
          <p:cNvCxnSpPr/>
          <p:nvPr/>
        </p:nvCxnSpPr>
        <p:spPr>
          <a:xfrm flipH="1" flipV="1">
            <a:off x="1081873" y="2211292"/>
            <a:ext cx="6151760" cy="1175805"/>
          </a:xfrm>
          <a:prstGeom prst="line">
            <a:avLst/>
          </a:prstGeom>
          <a:noFill/>
          <a:ln w="12700" cap="rnd" cmpd="sng" algn="ctr">
            <a:gradFill flip="none" rotWithShape="1">
              <a:gsLst>
                <a:gs pos="0">
                  <a:schemeClr val="accent1">
                    <a:alpha val="61000"/>
                  </a:schemeClr>
                </a:gs>
                <a:gs pos="55000">
                  <a:schemeClr val="accent1">
                    <a:alpha val="0"/>
                  </a:schemeClr>
                </a:gs>
              </a:gsLst>
              <a:lin ang="10800000" scaled="1"/>
              <a:tileRect/>
            </a:gradFill>
            <a:prstDash val="solid"/>
            <a:round/>
            <a:headEnd w="lg" len="lg"/>
            <a:tailEnd type="none"/>
          </a:ln>
          <a:effectLst/>
        </p:spPr>
      </p:cxnSp>
      <p:cxnSp>
        <p:nvCxnSpPr>
          <p:cNvPr id="18" name="直接连接符 17"/>
          <p:cNvCxnSpPr/>
          <p:nvPr/>
        </p:nvCxnSpPr>
        <p:spPr>
          <a:xfrm flipH="1">
            <a:off x="1011166" y="3663915"/>
            <a:ext cx="5486569" cy="645328"/>
          </a:xfrm>
          <a:prstGeom prst="line">
            <a:avLst/>
          </a:prstGeom>
          <a:noFill/>
          <a:ln w="12700" cap="rnd" cmpd="sng" algn="ctr">
            <a:gradFill flip="none" rotWithShape="1">
              <a:gsLst>
                <a:gs pos="0">
                  <a:schemeClr val="accent1">
                    <a:alpha val="20000"/>
                  </a:schemeClr>
                </a:gs>
                <a:gs pos="55000">
                  <a:schemeClr val="accent1">
                    <a:alpha val="0"/>
                  </a:schemeClr>
                </a:gs>
              </a:gsLst>
              <a:lin ang="10800000" scaled="1"/>
              <a:tileRect/>
            </a:gradFill>
            <a:prstDash val="solid"/>
            <a:round/>
            <a:headEnd w="lg" len="lg"/>
            <a:tailEnd type="none"/>
          </a:ln>
          <a:effectLst/>
        </p:spPr>
      </p:cxnSp>
      <p:cxnSp>
        <p:nvCxnSpPr>
          <p:cNvPr id="19" name="直接连接符 18"/>
          <p:cNvCxnSpPr/>
          <p:nvPr/>
        </p:nvCxnSpPr>
        <p:spPr>
          <a:xfrm>
            <a:off x="5694266" y="3663915"/>
            <a:ext cx="5241515" cy="272717"/>
          </a:xfrm>
          <a:prstGeom prst="line">
            <a:avLst/>
          </a:prstGeom>
          <a:noFill/>
          <a:ln w="12700" cap="rnd" cmpd="sng" algn="ctr">
            <a:gradFill flip="none" rotWithShape="1">
              <a:gsLst>
                <a:gs pos="0">
                  <a:schemeClr val="accent1">
                    <a:alpha val="20000"/>
                  </a:schemeClr>
                </a:gs>
                <a:gs pos="55000">
                  <a:schemeClr val="accent1">
                    <a:alpha val="0"/>
                  </a:schemeClr>
                </a:gs>
              </a:gsLst>
              <a:lin ang="10800000" scaled="1"/>
              <a:tileRect/>
            </a:gradFill>
            <a:prstDash val="solid"/>
            <a:round/>
            <a:headEnd w="lg" len="lg"/>
            <a:tailEnd type="none"/>
          </a:ln>
          <a:effectLst/>
        </p:spPr>
      </p:cxnSp>
      <p:cxnSp>
        <p:nvCxnSpPr>
          <p:cNvPr id="20" name="直接连接符 19"/>
          <p:cNvCxnSpPr/>
          <p:nvPr/>
        </p:nvCxnSpPr>
        <p:spPr>
          <a:xfrm flipH="1">
            <a:off x="3065641" y="3654806"/>
            <a:ext cx="2267743" cy="46675"/>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21" name="直接连接符 20"/>
          <p:cNvCxnSpPr/>
          <p:nvPr/>
        </p:nvCxnSpPr>
        <p:spPr>
          <a:xfrm>
            <a:off x="6858616" y="3654806"/>
            <a:ext cx="2267743" cy="46675"/>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sp>
        <p:nvSpPr>
          <p:cNvPr id="22" name="椭圆 21"/>
          <p:cNvSpPr/>
          <p:nvPr/>
        </p:nvSpPr>
        <p:spPr>
          <a:xfrm>
            <a:off x="2069158" y="2673841"/>
            <a:ext cx="918700" cy="918700"/>
          </a:xfrm>
          <a:prstGeom prst="ellipse">
            <a:avLst/>
          </a:prstGeom>
          <a:solidFill>
            <a:srgbClr val="00BCA7">
              <a:alpha val="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24" name="椭圆 23"/>
          <p:cNvSpPr/>
          <p:nvPr/>
        </p:nvSpPr>
        <p:spPr>
          <a:xfrm>
            <a:off x="8395146" y="4169717"/>
            <a:ext cx="918700" cy="918700"/>
          </a:xfrm>
          <a:prstGeom prst="ellipse">
            <a:avLst/>
          </a:prstGeom>
          <a:solidFill>
            <a:srgbClr val="00BCA7">
              <a:alpha val="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26" name="椭圆 25"/>
          <p:cNvSpPr/>
          <p:nvPr/>
        </p:nvSpPr>
        <p:spPr>
          <a:xfrm>
            <a:off x="9204142" y="2664897"/>
            <a:ext cx="918700" cy="918700"/>
          </a:xfrm>
          <a:prstGeom prst="ellipse">
            <a:avLst/>
          </a:prstGeom>
          <a:solidFill>
            <a:srgbClr val="00BCA7">
              <a:alpha val="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cxnSp>
        <p:nvCxnSpPr>
          <p:cNvPr id="28" name="直接连接符 27"/>
          <p:cNvCxnSpPr/>
          <p:nvPr/>
        </p:nvCxnSpPr>
        <p:spPr>
          <a:xfrm>
            <a:off x="6096000" y="4839291"/>
            <a:ext cx="0" cy="1091771"/>
          </a:xfrm>
          <a:prstGeom prst="line">
            <a:avLst/>
          </a:prstGeom>
          <a:noFill/>
          <a:ln w="12700" cap="rnd" cmpd="sng" algn="ctr">
            <a:gradFill>
              <a:gsLst>
                <a:gs pos="38000">
                  <a:schemeClr val="accent1">
                    <a:alpha val="0"/>
                  </a:schemeClr>
                </a:gs>
                <a:gs pos="100000">
                  <a:schemeClr val="accent1">
                    <a:alpha val="50000"/>
                  </a:schemeClr>
                </a:gs>
              </a:gsLst>
              <a:lin ang="5400000" scaled="1"/>
            </a:gradFill>
            <a:prstDash val="solid"/>
            <a:round/>
            <a:headEnd w="lg" len="lg"/>
            <a:tailEnd type="none"/>
          </a:ln>
          <a:effectLst/>
        </p:spPr>
      </p:cxnSp>
      <p:sp>
        <p:nvSpPr>
          <p:cNvPr id="35" name="椭圆 34"/>
          <p:cNvSpPr/>
          <p:nvPr/>
        </p:nvSpPr>
        <p:spPr>
          <a:xfrm>
            <a:off x="7137542" y="5443619"/>
            <a:ext cx="918700" cy="918700"/>
          </a:xfrm>
          <a:prstGeom prst="ellipse">
            <a:avLst/>
          </a:prstGeom>
          <a:solidFill>
            <a:srgbClr val="00BCA7">
              <a:alpha val="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37" name="椭圆 36"/>
          <p:cNvSpPr/>
          <p:nvPr/>
        </p:nvSpPr>
        <p:spPr>
          <a:xfrm>
            <a:off x="4135758" y="5443619"/>
            <a:ext cx="918700" cy="918700"/>
          </a:xfrm>
          <a:prstGeom prst="ellipse">
            <a:avLst/>
          </a:prstGeom>
          <a:solidFill>
            <a:srgbClr val="00BCA7">
              <a:alpha val="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39" name="椭圆 38"/>
          <p:cNvSpPr/>
          <p:nvPr/>
        </p:nvSpPr>
        <p:spPr>
          <a:xfrm>
            <a:off x="2742374" y="4169717"/>
            <a:ext cx="918700" cy="918700"/>
          </a:xfrm>
          <a:prstGeom prst="ellipse">
            <a:avLst/>
          </a:prstGeom>
          <a:solidFill>
            <a:srgbClr val="00BCA7">
              <a:alpha val="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cxnSp>
        <p:nvCxnSpPr>
          <p:cNvPr id="42" name="直接连接符 41"/>
          <p:cNvCxnSpPr/>
          <p:nvPr/>
        </p:nvCxnSpPr>
        <p:spPr>
          <a:xfrm>
            <a:off x="6188928" y="4351848"/>
            <a:ext cx="1128078" cy="1091771"/>
          </a:xfrm>
          <a:prstGeom prst="line">
            <a:avLst/>
          </a:prstGeom>
          <a:noFill/>
          <a:ln w="12700" cap="rnd" cmpd="sng" algn="ctr">
            <a:gradFill>
              <a:gsLst>
                <a:gs pos="24000">
                  <a:schemeClr val="accent1">
                    <a:alpha val="0"/>
                  </a:schemeClr>
                </a:gs>
                <a:gs pos="100000">
                  <a:schemeClr val="accent1">
                    <a:alpha val="77000"/>
                  </a:schemeClr>
                </a:gs>
              </a:gsLst>
              <a:lin ang="5400000" scaled="1"/>
            </a:gradFill>
            <a:prstDash val="solid"/>
            <a:round/>
            <a:headEnd w="lg" len="lg"/>
            <a:tailEnd type="none"/>
          </a:ln>
          <a:effectLst/>
        </p:spPr>
      </p:cxnSp>
      <p:cxnSp>
        <p:nvCxnSpPr>
          <p:cNvPr id="43" name="直接连接符 42"/>
          <p:cNvCxnSpPr/>
          <p:nvPr/>
        </p:nvCxnSpPr>
        <p:spPr>
          <a:xfrm flipH="1">
            <a:off x="4874994" y="4351848"/>
            <a:ext cx="1128078" cy="1091771"/>
          </a:xfrm>
          <a:prstGeom prst="line">
            <a:avLst/>
          </a:prstGeom>
          <a:noFill/>
          <a:ln w="12700" cap="rnd" cmpd="sng" algn="ctr">
            <a:gradFill>
              <a:gsLst>
                <a:gs pos="24000">
                  <a:schemeClr val="accent1">
                    <a:alpha val="0"/>
                  </a:schemeClr>
                </a:gs>
                <a:gs pos="100000">
                  <a:schemeClr val="accent1">
                    <a:alpha val="77000"/>
                  </a:schemeClr>
                </a:gs>
              </a:gsLst>
              <a:lin ang="5400000" scaled="1"/>
            </a:gradFill>
            <a:prstDash val="solid"/>
            <a:round/>
            <a:headEnd w="lg" len="lg"/>
            <a:tailEnd type="none"/>
          </a:ln>
          <a:effectLst/>
        </p:spPr>
      </p:cxnSp>
      <p:sp>
        <p:nvSpPr>
          <p:cNvPr id="45" name="副标题-简述"/>
          <p:cNvSpPr txBox="1"/>
          <p:nvPr>
            <p:custDataLst>
              <p:tags r:id="rId2"/>
            </p:custDataLst>
          </p:nvPr>
        </p:nvSpPr>
        <p:spPr>
          <a:xfrm>
            <a:off x="4445665" y="2121189"/>
            <a:ext cx="3300668" cy="1946722"/>
          </a:xfrm>
          <a:prstGeom prst="rect">
            <a:avLst/>
          </a:prstGeom>
          <a:noFill/>
          <a:ln>
            <a:solidFill>
              <a:srgbClr val="00BCA7"/>
            </a:solidFill>
          </a:ln>
        </p:spPr>
        <p:txBody>
          <a:bodyPr wrap="square" rtlCol="0" anchor="ctr" anchorCtr="0">
            <a:normAutofit/>
          </a:bodyPr>
          <a:lstStyle/>
          <a:p>
            <a:pPr marL="0" marR="0" lvl="0" algn="ctr" defTabSz="914400" rtl="0" eaLnBrk="1" fontAlgn="auto" latinLnBrk="0" hangingPunct="1">
              <a:lnSpc>
                <a:spcPct val="120000"/>
              </a:lnSpc>
              <a:spcBef>
                <a:spcPts val="0"/>
              </a:spcBef>
              <a:spcAft>
                <a:spcPts val="0"/>
              </a:spcAft>
              <a:buClrTx/>
              <a:buSzTx/>
              <a:buFontTx/>
              <a:buNone/>
              <a:defRPr/>
            </a:pPr>
            <a:r>
              <a:rPr lang="zh-CN" altLang="en-US" sz="3200" b="1" noProof="0" dirty="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科技发展背景下，人类社会正迈向一个崭新的时代</a:t>
            </a:r>
            <a:endParaRPr lang="zh-CN" altLang="en-US" sz="3200" b="1" dirty="0">
              <a:solidFill>
                <a:schemeClr val="accent1"/>
              </a:solidFill>
              <a:latin typeface="+mj-ea"/>
              <a:ea typeface="+mj-ea"/>
              <a:cs typeface="微软雅黑" panose="020B0503020204020204" charset="-122"/>
              <a:sym typeface="思源黑体 CN" panose="020B0500000000000000" pitchFamily="34" charset="-122"/>
            </a:endParaRPr>
          </a:p>
        </p:txBody>
      </p:sp>
      <p:sp>
        <p:nvSpPr>
          <p:cNvPr id="46" name="关键词2"/>
          <p:cNvSpPr txBox="1"/>
          <p:nvPr>
            <p:custDataLst>
              <p:tags r:id="rId3"/>
            </p:custDataLst>
          </p:nvPr>
        </p:nvSpPr>
        <p:spPr>
          <a:xfrm flipH="1">
            <a:off x="336577" y="4451016"/>
            <a:ext cx="2339954" cy="424682"/>
          </a:xfrm>
          <a:prstGeom prst="rect">
            <a:avLst/>
          </a:prstGeom>
          <a:noFill/>
          <a:ln>
            <a:solidFill>
              <a:srgbClr val="00BCA7"/>
            </a:solidFill>
          </a:ln>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BCA7"/>
                </a:solidFill>
                <a:effectLst/>
                <a:uLnTx/>
                <a:uFillTx/>
                <a:latin typeface="+mj-ea"/>
                <a:ea typeface="+mj-ea"/>
                <a:cs typeface="+mn-cs"/>
              </a:rPr>
              <a:t> 人工智能</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47" name="关键词1"/>
          <p:cNvSpPr txBox="1"/>
          <p:nvPr>
            <p:custDataLst>
              <p:tags r:id="rId4"/>
            </p:custDataLst>
          </p:nvPr>
        </p:nvSpPr>
        <p:spPr>
          <a:xfrm>
            <a:off x="336577" y="2879667"/>
            <a:ext cx="1656437" cy="424682"/>
          </a:xfrm>
          <a:prstGeom prst="rect">
            <a:avLst/>
          </a:prstGeom>
          <a:noFill/>
          <a:ln>
            <a:solidFill>
              <a:srgbClr val="00BCA7"/>
            </a:solidFill>
          </a:ln>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BCA7"/>
                </a:solidFill>
                <a:effectLst/>
                <a:uLnTx/>
                <a:uFillTx/>
                <a:latin typeface="Roboto Regular"/>
                <a:ea typeface="思源黑体 CN Regular" panose="020B0500000000000000" charset="-122"/>
                <a:cs typeface="+mn-cs"/>
              </a:rPr>
              <a:t> 科技发展</a:t>
            </a:r>
            <a:endParaRPr kumimoji="0" lang="zh-CN" altLang="en-US" sz="1800" i="0" u="none" strike="noStrike" kern="1200" cap="none" spc="0" normalizeH="0" baseline="0" noProof="0" dirty="0">
              <a:ln>
                <a:noFill/>
              </a:ln>
              <a:effectLst/>
              <a:uLnTx/>
              <a:uFillTx/>
              <a:latin typeface="Roboto Regular"/>
              <a:ea typeface="思源黑体 CN Regular" panose="020B0500000000000000" charset="-122"/>
              <a:cs typeface="+mn-cs"/>
            </a:endParaRPr>
          </a:p>
        </p:txBody>
      </p:sp>
      <p:sp>
        <p:nvSpPr>
          <p:cNvPr id="48" name="关键词3"/>
          <p:cNvSpPr txBox="1"/>
          <p:nvPr>
            <p:custDataLst>
              <p:tags r:id="rId5"/>
            </p:custDataLst>
          </p:nvPr>
        </p:nvSpPr>
        <p:spPr>
          <a:xfrm>
            <a:off x="8176636" y="5718721"/>
            <a:ext cx="2396987" cy="424682"/>
          </a:xfrm>
          <a:prstGeom prst="rect">
            <a:avLst/>
          </a:prstGeom>
          <a:noFill/>
          <a:ln>
            <a:solidFill>
              <a:srgbClr val="00BCA7"/>
            </a:solidFill>
          </a:ln>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BCA7"/>
                </a:solidFill>
                <a:effectLst/>
                <a:uLnTx/>
                <a:uFillTx/>
                <a:latin typeface="+mj-ea"/>
                <a:ea typeface="+mj-ea"/>
                <a:cs typeface="+mn-cs"/>
              </a:rPr>
              <a:t> 大数据</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49" name="关键词4"/>
          <p:cNvSpPr txBox="1"/>
          <p:nvPr>
            <p:custDataLst>
              <p:tags r:id="rId6"/>
            </p:custDataLst>
          </p:nvPr>
        </p:nvSpPr>
        <p:spPr>
          <a:xfrm>
            <a:off x="10194237" y="2805879"/>
            <a:ext cx="1656438" cy="424682"/>
          </a:xfrm>
          <a:prstGeom prst="rect">
            <a:avLst/>
          </a:prstGeom>
          <a:noFill/>
          <a:ln>
            <a:solidFill>
              <a:srgbClr val="00BCA7"/>
            </a:solidFill>
          </a:ln>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BCA7"/>
                </a:solidFill>
                <a:effectLst/>
                <a:uLnTx/>
                <a:uFillTx/>
                <a:latin typeface="+mj-ea"/>
                <a:ea typeface="+mj-ea"/>
                <a:cs typeface="+mn-cs"/>
              </a:rPr>
              <a:t> 云计算</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50" name="关键词5"/>
          <p:cNvSpPr txBox="1"/>
          <p:nvPr>
            <p:custDataLst>
              <p:tags r:id="rId7"/>
            </p:custDataLst>
          </p:nvPr>
        </p:nvSpPr>
        <p:spPr>
          <a:xfrm>
            <a:off x="1618377" y="5761736"/>
            <a:ext cx="2396986" cy="424682"/>
          </a:xfrm>
          <a:prstGeom prst="rect">
            <a:avLst/>
          </a:prstGeom>
          <a:noFill/>
          <a:ln>
            <a:solidFill>
              <a:srgbClr val="00BCA7"/>
            </a:solidFill>
          </a:ln>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BCA7"/>
                </a:solidFill>
                <a:effectLst/>
                <a:uLnTx/>
                <a:uFillTx/>
                <a:latin typeface="+mj-ea"/>
                <a:ea typeface="+mj-ea"/>
                <a:cs typeface="+mn-cs"/>
              </a:rPr>
              <a:t> 物联网</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51" name="关键词6"/>
          <p:cNvSpPr txBox="1"/>
          <p:nvPr>
            <p:custDataLst>
              <p:tags r:id="rId8"/>
            </p:custDataLst>
          </p:nvPr>
        </p:nvSpPr>
        <p:spPr>
          <a:xfrm>
            <a:off x="9453687" y="4397646"/>
            <a:ext cx="2396987" cy="424682"/>
          </a:xfrm>
          <a:prstGeom prst="rect">
            <a:avLst/>
          </a:prstGeom>
          <a:noFill/>
          <a:ln>
            <a:solidFill>
              <a:srgbClr val="00BCA7"/>
            </a:solidFill>
          </a:ln>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rgbClr val="00BCA7"/>
                </a:solidFill>
                <a:effectLst/>
                <a:uLnTx/>
                <a:uFillTx/>
                <a:latin typeface="+mj-ea"/>
                <a:ea typeface="+mj-ea"/>
                <a:cs typeface="+mn-cs"/>
              </a:rPr>
              <a:t> 全球化</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3" name="标题">
            <a:extLst>
              <a:ext uri="{FF2B5EF4-FFF2-40B4-BE49-F238E27FC236}">
                <a16:creationId xmlns:a16="http://schemas.microsoft.com/office/drawing/2014/main" id="{903DA59E-D1C8-A6B8-A9DB-E0A74A65CEE3}"/>
              </a:ext>
            </a:extLst>
          </p:cNvPr>
          <p:cNvSpPr txBox="1"/>
          <p:nvPr>
            <p:custDataLst>
              <p:tags r:id="rId9"/>
            </p:custDataLst>
          </p:nvPr>
        </p:nvSpPr>
        <p:spPr>
          <a:xfrm>
            <a:off x="273975" y="238391"/>
            <a:ext cx="11669372" cy="720348"/>
          </a:xfrm>
          <a:prstGeom prst="rect">
            <a:avLst/>
          </a:prstGeom>
          <a:noFill/>
          <a:ln>
            <a:solidFill>
              <a:srgbClr val="00BCA7"/>
            </a:solidFill>
          </a:ln>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科技发展背景</a:t>
            </a:r>
            <a:endParaRPr lang="zh-CN" altLang="en-US" sz="3200" b="1" dirty="0">
              <a:latin typeface="+mj-ea"/>
              <a:ea typeface="+mj-ea"/>
              <a:cs typeface="微软雅黑" panose="020B0503020204020204" charset="-122"/>
              <a:sym typeface="思源黑体 CN" panose="020B0500000000000000" pitchFamily="34" charset="-122"/>
            </a:endParaRPr>
          </a:p>
        </p:txBody>
      </p:sp>
      <p:pic>
        <p:nvPicPr>
          <p:cNvPr id="25" name="图形 24">
            <a:extLst>
              <a:ext uri="{FF2B5EF4-FFF2-40B4-BE49-F238E27FC236}">
                <a16:creationId xmlns:a16="http://schemas.microsoft.com/office/drawing/2014/main" id="{FBCC1FA6-605B-5865-688B-156FF947F9EA}"/>
              </a:ext>
            </a:extLst>
          </p:cNvPr>
          <p:cNvPicPr>
            <a:picLocks/>
          </p:cNvPicPr>
          <p:nvPr>
            <p:custDataLst>
              <p:tags r:id="rId10"/>
            </p:custDataLst>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305209" y="2879667"/>
            <a:ext cx="446599" cy="437600"/>
          </a:xfrm>
          <a:prstGeom prst="rect">
            <a:avLst/>
          </a:prstGeom>
        </p:spPr>
      </p:pic>
      <p:pic>
        <p:nvPicPr>
          <p:cNvPr id="29" name="图形 28">
            <a:extLst>
              <a:ext uri="{FF2B5EF4-FFF2-40B4-BE49-F238E27FC236}">
                <a16:creationId xmlns:a16="http://schemas.microsoft.com/office/drawing/2014/main" id="{B148C964-DF1B-680E-F732-EE5CDF267C27}"/>
              </a:ext>
            </a:extLst>
          </p:cNvPr>
          <p:cNvPicPr>
            <a:picLocks/>
          </p:cNvPicPr>
          <p:nvPr>
            <p:custDataLst>
              <p:tags r:id="rId11"/>
            </p:custDataLst>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78425" y="4410267"/>
            <a:ext cx="446599" cy="437600"/>
          </a:xfrm>
          <a:prstGeom prst="rect">
            <a:avLst/>
          </a:prstGeom>
        </p:spPr>
      </p:pic>
      <p:pic>
        <p:nvPicPr>
          <p:cNvPr id="31" name="图形 30">
            <a:extLst>
              <a:ext uri="{FF2B5EF4-FFF2-40B4-BE49-F238E27FC236}">
                <a16:creationId xmlns:a16="http://schemas.microsoft.com/office/drawing/2014/main" id="{F6A8182E-DB8A-BA36-8D48-81B2FD670631}"/>
              </a:ext>
            </a:extLst>
          </p:cNvPr>
          <p:cNvPicPr>
            <a:picLocks/>
          </p:cNvPicPr>
          <p:nvPr>
            <p:custDataLst>
              <p:tags r:id="rId12"/>
            </p:custDataLst>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371809" y="5684169"/>
            <a:ext cx="446599" cy="437600"/>
          </a:xfrm>
          <a:prstGeom prst="rect">
            <a:avLst/>
          </a:prstGeom>
        </p:spPr>
      </p:pic>
      <p:pic>
        <p:nvPicPr>
          <p:cNvPr id="33" name="图形 32">
            <a:extLst>
              <a:ext uri="{FF2B5EF4-FFF2-40B4-BE49-F238E27FC236}">
                <a16:creationId xmlns:a16="http://schemas.microsoft.com/office/drawing/2014/main" id="{99F4186D-7CBC-3B56-33E7-C424F316E887}"/>
              </a:ext>
            </a:extLst>
          </p:cNvPr>
          <p:cNvPicPr>
            <a:picLocks/>
          </p:cNvPicPr>
          <p:nvPr>
            <p:custDataLst>
              <p:tags r:id="rId13"/>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373593" y="5684169"/>
            <a:ext cx="446599" cy="437600"/>
          </a:xfrm>
          <a:prstGeom prst="rect">
            <a:avLst/>
          </a:prstGeom>
        </p:spPr>
      </p:pic>
      <p:pic>
        <p:nvPicPr>
          <p:cNvPr id="36" name="图形 35">
            <a:extLst>
              <a:ext uri="{FF2B5EF4-FFF2-40B4-BE49-F238E27FC236}">
                <a16:creationId xmlns:a16="http://schemas.microsoft.com/office/drawing/2014/main" id="{4B46B33D-D3EA-93E4-0B64-7BCDA3B407FD}"/>
              </a:ext>
            </a:extLst>
          </p:cNvPr>
          <p:cNvPicPr>
            <a:picLocks/>
          </p:cNvPicPr>
          <p:nvPr>
            <p:custDataLst>
              <p:tags r:id="rId14"/>
            </p:custDataLst>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631197" y="4410267"/>
            <a:ext cx="446599" cy="437600"/>
          </a:xfrm>
          <a:prstGeom prst="rect">
            <a:avLst/>
          </a:prstGeom>
        </p:spPr>
      </p:pic>
      <p:pic>
        <p:nvPicPr>
          <p:cNvPr id="40" name="图形 39">
            <a:extLst>
              <a:ext uri="{FF2B5EF4-FFF2-40B4-BE49-F238E27FC236}">
                <a16:creationId xmlns:a16="http://schemas.microsoft.com/office/drawing/2014/main" id="{2F9B2526-2ED9-5060-78B0-D6E793BBB249}"/>
              </a:ext>
            </a:extLst>
          </p:cNvPr>
          <p:cNvPicPr>
            <a:picLocks/>
          </p:cNvPicPr>
          <p:nvPr>
            <p:custDataLst>
              <p:tags r:id="rId15"/>
            </p:custDataLst>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440193" y="2905447"/>
            <a:ext cx="446599" cy="4376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to="" calcmode="lin" valueType="num">
                                      <p:cBhvr>
                                        <p:cTn id="7" dur="500" fill="hold">
                                          <p:stCondLst>
                                            <p:cond delay="0"/>
                                          </p:stCondLst>
                                        </p:cTn>
                                        <p:tgtEl>
                                          <p:spTgt spid="4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4"/>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4"/>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4"/>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53"/>
                                        </p:tgtEl>
                                        <p:attrNameLst>
                                          <p:attrName>style.visibility</p:attrName>
                                        </p:attrNameLst>
                                      </p:cBhvr>
                                      <p:to>
                                        <p:strVal val="visible"/>
                                      </p:to>
                                    </p:set>
                                    <p:anim to="" calcmode="lin" valueType="num">
                                      <p:cBhvr>
                                        <p:cTn id="14" dur="500" fill="hold">
                                          <p:stCondLst>
                                            <p:cond delay="0"/>
                                          </p:stCondLst>
                                        </p:cTn>
                                        <p:tgtEl>
                                          <p:spTgt spid="5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5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53"/>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53"/>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53"/>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2E103254-E189-A79A-3E30-259FB4208D29}"/>
              </a:ext>
            </a:extLst>
          </p:cNvPr>
          <p:cNvSpPr/>
          <p:nvPr/>
        </p:nvSpPr>
        <p:spPr>
          <a:xfrm>
            <a:off x="11529319" y="5893850"/>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solidFill>
            <a:srgbClr val="00BCA7">
              <a:alpha val="0"/>
            </a:srgbClr>
          </a:soli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CC25A6A2-C3F9-3C41-4F93-E25EDD5AC2ED}"/>
              </a:ext>
            </a:extLst>
          </p:cNvPr>
          <p:cNvSpPr/>
          <p:nvPr/>
        </p:nvSpPr>
        <p:spPr>
          <a:xfrm>
            <a:off x="6878746"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rgbClr val="EEFFFD">
                  <a:alpha val="0"/>
                </a:srgbClr>
              </a:gs>
              <a:gs pos="100000">
                <a:srgbClr val="00BCA7">
                  <a:alpha val="0"/>
                </a:srgbClr>
              </a:gs>
            </a:gsLst>
            <a:path path="shape">
              <a:fillToRect l="50000" t="50000" r="50000" b="50000"/>
            </a:path>
            <a:tileRect/>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8" name="任意多边形: 形状 7">
            <a:extLst>
              <a:ext uri="{FF2B5EF4-FFF2-40B4-BE49-F238E27FC236}">
                <a16:creationId xmlns:a16="http://schemas.microsoft.com/office/drawing/2014/main" id="{3DD16A4E-A29E-C617-646F-11AE3F069908}"/>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rgbClr val="EEFFFD">
                  <a:alpha val="0"/>
                </a:srgbClr>
              </a:gs>
              <a:gs pos="100000">
                <a:srgbClr val="00BCA7">
                  <a:alpha val="0"/>
                </a:srgbClr>
              </a:gs>
            </a:gsLst>
            <a:path path="shape">
              <a:fillToRect l="50000" t="50000" r="50000" b="50000"/>
            </a:path>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2B89314D-00EE-1EB9-DEB5-C4C0362EFDCD}"/>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D9D56249-279F-EE14-E8AF-D2C6FF66AF1D}"/>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rgbClr val="EEFFFD">
                  <a:alpha val="0"/>
                </a:srgbClr>
              </a:gs>
              <a:gs pos="100000">
                <a:srgbClr val="00BCA7">
                  <a:alpha val="0"/>
                </a:srgbClr>
              </a:gs>
            </a:gsLst>
            <a:lin ang="16200000" scaled="0"/>
            <a:tileRect/>
          </a:gradFill>
          <a:ln>
            <a:solidFill>
              <a:srgbClr val="00BCA7"/>
            </a:soli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a:extLst>
              <a:ext uri="{FF2B5EF4-FFF2-40B4-BE49-F238E27FC236}">
                <a16:creationId xmlns:a16="http://schemas.microsoft.com/office/drawing/2014/main" id="{25DC7269-113F-D721-329A-7622D1561A7F}"/>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rgbClr val="EEFFFD">
                  <a:alpha val="0"/>
                </a:srgbClr>
              </a:gs>
              <a:gs pos="100000">
                <a:srgbClr val="00BCA7">
                  <a:alpha val="0"/>
                </a:srgbClr>
              </a:gs>
            </a:gsLst>
            <a:lin ang="16200000" scaled="0"/>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18497136-1861-A1D5-995C-143F71B59B00}"/>
              </a:ext>
            </a:extLst>
          </p:cNvPr>
          <p:cNvSpPr/>
          <p:nvPr/>
        </p:nvSpPr>
        <p:spPr>
          <a:xfrm>
            <a:off x="-1" y="0"/>
            <a:ext cx="12192001" cy="6858000"/>
          </a:xfrm>
          <a:prstGeom prst="rect">
            <a:avLst/>
          </a:prstGeom>
          <a:solidFill>
            <a:srgbClr val="00584E">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片"/>
          <p:cNvSpPr/>
          <p:nvPr>
            <p:custDataLst>
              <p:tags r:id="rId2"/>
            </p:custDataLst>
          </p:nvPr>
        </p:nvSpPr>
        <p:spPr>
          <a:xfrm>
            <a:off x="0" y="3908505"/>
            <a:ext cx="12203512" cy="2949495"/>
          </a:xfrm>
          <a:prstGeom prst="rect">
            <a:avLst/>
          </a:prstGeom>
          <a:blipFill dpi="0" rotWithShape="0">
            <a:blip r:embed="rId6"/>
            <a:srcRect/>
            <a:stretch>
              <a:fillRect t="-156874" b="-1568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a:extLst>
              <a:ext uri="{FF2B5EF4-FFF2-40B4-BE49-F238E27FC236}">
                <a16:creationId xmlns:a16="http://schemas.microsoft.com/office/drawing/2014/main" id="{E5B56C06-2655-1113-F2B8-349BD84B478D}"/>
              </a:ext>
            </a:extLst>
          </p:cNvPr>
          <p:cNvSpPr txBox="1"/>
          <p:nvPr>
            <p:custDataLst>
              <p:tags r:id="rId3"/>
            </p:custDataLst>
          </p:nvPr>
        </p:nvSpPr>
        <p:spPr>
          <a:xfrm>
            <a:off x="377129" y="381124"/>
            <a:ext cx="11441213" cy="750885"/>
          </a:xfrm>
          <a:prstGeom prst="rect">
            <a:avLst/>
          </a:prstGeom>
          <a:noFill/>
          <a:ln>
            <a:solidFill>
              <a:srgbClr val="00BCA7"/>
            </a:solidFill>
          </a:ln>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科技发展现状大纲</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3" name="内容">
            <a:extLst>
              <a:ext uri="{FF2B5EF4-FFF2-40B4-BE49-F238E27FC236}">
                <a16:creationId xmlns:a16="http://schemas.microsoft.com/office/drawing/2014/main" id="{4F81AFAB-C7AE-FA9E-D0F4-E661252501B9}"/>
              </a:ext>
            </a:extLst>
          </p:cNvPr>
          <p:cNvSpPr txBox="1"/>
          <p:nvPr>
            <p:custDataLst>
              <p:tags r:id="rId4"/>
            </p:custDataLst>
          </p:nvPr>
        </p:nvSpPr>
        <p:spPr>
          <a:xfrm>
            <a:off x="397273" y="1275997"/>
            <a:ext cx="11420479" cy="1586047"/>
          </a:xfrm>
          <a:prstGeom prst="rect">
            <a:avLst/>
          </a:prstGeom>
          <a:noFill/>
          <a:ln>
            <a:solidFill>
              <a:srgbClr val="00BCA7"/>
            </a:solidFill>
          </a:ln>
        </p:spPr>
        <p:txBody>
          <a:bodyPr spcFirstLastPara="1" wrap="square" lIns="60950" tIns="30466" rIns="60950" bIns="30466" anchor="t" anchorCtr="0">
            <a:normAutofit/>
          </a:bodyPr>
          <a:lstStyle/>
          <a:p>
            <a:pPr marL="228600" marR="0" lvl="0" indent="-228600" algn="just" defTabSz="914400" rtl="0" eaLnBrk="1" fontAlgn="ctr" latinLnBrk="0" hangingPunct="1">
              <a:lnSpc>
                <a:spcPct val="130000"/>
              </a:lnSpc>
              <a:spcBef>
                <a:spcPts val="750"/>
              </a:spcBef>
              <a:spcAft>
                <a:spcPts val="250"/>
              </a:spcAft>
              <a:buClrTx/>
              <a:buSzTx/>
              <a:buFontTx/>
              <a:buAutoNum type="arabicPeriod"/>
              <a:defRPr/>
            </a:pP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人工智能</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a:t>
            </a:r>
            <a:r>
              <a:rPr kumimoji="0" lang="en-US" altLang="zh-CN"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AI</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在商业中的应用越来越广泛，如自然语言处理、计算机视觉、深度学习等。</a:t>
            </a:r>
            <a:r>
              <a:rPr kumimoji="0" lang="en-US" altLang="zh-CN"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AI</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技术在语音识别、智能客服、自动驾驶等领域有显著应用。</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2.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物联网</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：随着</a:t>
            </a:r>
            <a:r>
              <a:rPr kumimoji="0" lang="en-US" altLang="zh-CN"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5G</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网络的普及，物联网技术在智能家居、智能物流、智慧城市等领域得到了广泛应用。</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3.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区块链技术</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：区块链技术的去中心化、不可篡改特性使其在数字货币、供应链管理、投票系统等领域具有巨大潜力</a:t>
            </a:r>
            <a:endParaRPr kumimoji="0" lang="en-US" altLang="zh-CN"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a:p>
            <a:pPr marL="228600" marR="0" lvl="0" indent="-228600" algn="just" defTabSz="914400" rtl="0" eaLnBrk="1" fontAlgn="ctr" latinLnBrk="0" hangingPunct="1">
              <a:lnSpc>
                <a:spcPct val="130000"/>
              </a:lnSpc>
              <a:spcBef>
                <a:spcPts val="750"/>
              </a:spcBef>
              <a:spcAft>
                <a:spcPts val="250"/>
              </a:spcAft>
              <a:buClrTx/>
              <a:buSzTx/>
              <a:buFontTx/>
              <a:buAutoNum type="arabicPeriod"/>
              <a:defRPr/>
            </a:pPr>
            <a:r>
              <a:rPr lang="en-US" altLang="zh-CN" sz="1200" dirty="0">
                <a:solidFill>
                  <a:srgbClr val="00584E"/>
                </a:solidFill>
                <a:latin typeface="+mj-ea"/>
                <a:ea typeface="+mj-ea"/>
                <a:cs typeface="+mn-ea"/>
                <a:sym typeface="思源黑体 CN" panose="020B0500000000000000" pitchFamily="34" charset="-122"/>
              </a:rPr>
              <a:t>4.</a:t>
            </a:r>
            <a:r>
              <a:rPr lang="zh-CN" altLang="en-US" sz="1200" dirty="0">
                <a:solidFill>
                  <a:srgbClr val="00584E"/>
                </a:solidFill>
                <a:latin typeface="+mj-ea"/>
                <a:ea typeface="+mj-ea"/>
                <a:cs typeface="+mn-ea"/>
                <a:sym typeface="思源黑体 CN" panose="020B0500000000000000" pitchFamily="34" charset="-122"/>
              </a:rPr>
              <a:t>第三方分段收费吗：大司马</a:t>
            </a:r>
            <a:endParaRPr lang="en-US" altLang="zh-CN" sz="1200" dirty="0">
              <a:solidFill>
                <a:schemeClr val="bg2"/>
              </a:solidFill>
              <a:latin typeface="+mj-ea"/>
              <a:ea typeface="+mj-ea"/>
              <a:cs typeface="+mn-ea"/>
              <a:sym typeface="思源黑体 CN" panose="020B0500000000000000" pitchFamily="34" charset="-122"/>
            </a:endParaRPr>
          </a:p>
        </p:txBody>
      </p:sp>
    </p:spTree>
    <p:custDataLst>
      <p:tags r:id="rId1"/>
    </p:custDataLst>
    <p:extLst>
      <p:ext uri="{BB962C8B-B14F-4D97-AF65-F5344CB8AC3E}">
        <p14:creationId xmlns:p14="http://schemas.microsoft.com/office/powerpoint/2010/main" val="668566479"/>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584E">
            <a:alpha val="0"/>
          </a:srgbClr>
        </a:solidFill>
        <a:effectLst/>
      </p:bgPr>
    </p:bg>
    <p:spTree>
      <p:nvGrpSpPr>
        <p:cNvPr id="1" name=""/>
        <p:cNvGrpSpPr/>
        <p:nvPr/>
      </p:nvGrpSpPr>
      <p:grpSpPr>
        <a:xfrm>
          <a:off x="0" y="0"/>
          <a:ext cx="0" cy="0"/>
          <a:chOff x="0" y="0"/>
          <a:chExt cx="0" cy="0"/>
        </a:xfrm>
      </p:grpSpPr>
      <p:sp>
        <p:nvSpPr>
          <p:cNvPr id="26" name="椭圆 25">
            <a:extLst>
              <a:ext uri="{FF2B5EF4-FFF2-40B4-BE49-F238E27FC236}">
                <a16:creationId xmlns:a16="http://schemas.microsoft.com/office/drawing/2014/main" id="{E420014E-E0AD-38CC-D540-46A6831E3AB5}"/>
              </a:ext>
            </a:extLst>
          </p:cNvPr>
          <p:cNvSpPr/>
          <p:nvPr/>
        </p:nvSpPr>
        <p:spPr>
          <a:xfrm rot="20549812">
            <a:off x="104080" y="813935"/>
            <a:ext cx="1128194" cy="1128194"/>
          </a:xfrm>
          <a:prstGeom prst="ellipse">
            <a:avLst/>
          </a:prstGeom>
          <a:gradFill flip="none" rotWithShape="1">
            <a:gsLst>
              <a:gs pos="0">
                <a:srgbClr val="EEFFFD">
                  <a:alpha val="0"/>
                </a:srgbClr>
              </a:gs>
              <a:gs pos="100000">
                <a:srgbClr val="00BCA7">
                  <a:alpha val="0"/>
                </a:srgbClr>
              </a:gs>
            </a:gsLst>
            <a:lin ang="162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9CA04364-4B41-5B23-12D1-4D5A551DEA27}"/>
              </a:ext>
            </a:extLst>
          </p:cNvPr>
          <p:cNvSpPr/>
          <p:nvPr/>
        </p:nvSpPr>
        <p:spPr>
          <a:xfrm rot="13279818">
            <a:off x="5617112" y="3181282"/>
            <a:ext cx="3040711" cy="3040711"/>
          </a:xfrm>
          <a:prstGeom prst="ellipse">
            <a:avLst/>
          </a:prstGeom>
          <a:gradFill flip="none" rotWithShape="1">
            <a:gsLst>
              <a:gs pos="0">
                <a:srgbClr val="EEFFFD">
                  <a:alpha val="0"/>
                </a:srgbClr>
              </a:gs>
              <a:gs pos="100000">
                <a:srgbClr val="00BCA7">
                  <a:alpha val="0"/>
                </a:srgbClr>
              </a:gs>
            </a:gsLst>
            <a:lin ang="162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60AB745-DD44-EA18-B483-8BB97C594A89}"/>
              </a:ext>
            </a:extLst>
          </p:cNvPr>
          <p:cNvSpPr/>
          <p:nvPr/>
        </p:nvSpPr>
        <p:spPr>
          <a:xfrm rot="19660630">
            <a:off x="11333597" y="393447"/>
            <a:ext cx="517994" cy="517994"/>
          </a:xfrm>
          <a:prstGeom prst="ellipse">
            <a:avLst/>
          </a:prstGeom>
          <a:gradFill flip="none" rotWithShape="1">
            <a:gsLst>
              <a:gs pos="0">
                <a:srgbClr val="EEFFFD">
                  <a:alpha val="0"/>
                </a:srgbClr>
              </a:gs>
              <a:gs pos="100000">
                <a:srgbClr val="00BCA7">
                  <a:alpha val="0"/>
                </a:srgbClr>
              </a:gs>
            </a:gsLst>
            <a:lin ang="162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52D4CDF-9A60-E7F8-163E-02E9E46F1B48}"/>
              </a:ext>
            </a:extLst>
          </p:cNvPr>
          <p:cNvSpPr/>
          <p:nvPr/>
        </p:nvSpPr>
        <p:spPr>
          <a:xfrm rot="19660630">
            <a:off x="4345876" y="5783204"/>
            <a:ext cx="542826" cy="542826"/>
          </a:xfrm>
          <a:prstGeom prst="ellipse">
            <a:avLst/>
          </a:prstGeom>
          <a:gradFill flip="none" rotWithShape="1">
            <a:gsLst>
              <a:gs pos="0">
                <a:srgbClr val="EEFFFD">
                  <a:alpha val="0"/>
                </a:srgbClr>
              </a:gs>
              <a:gs pos="100000">
                <a:srgbClr val="00BCA7">
                  <a:alpha val="0"/>
                </a:srgbClr>
              </a:gs>
            </a:gsLst>
            <a:lin ang="162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48C3968-21A5-7329-6AB7-E75C407439C9}"/>
              </a:ext>
            </a:extLst>
          </p:cNvPr>
          <p:cNvSpPr/>
          <p:nvPr/>
        </p:nvSpPr>
        <p:spPr>
          <a:xfrm>
            <a:off x="-1" y="0"/>
            <a:ext cx="12192001" cy="6858000"/>
          </a:xfrm>
          <a:prstGeom prst="rect">
            <a:avLst/>
          </a:prstGeom>
          <a:solidFill>
            <a:srgbClr val="00584E">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1B9A95DF-6A65-0D5C-DF2A-6A833ACCCB6F}"/>
              </a:ext>
            </a:extLst>
          </p:cNvPr>
          <p:cNvSpPr/>
          <p:nvPr/>
        </p:nvSpPr>
        <p:spPr>
          <a:xfrm>
            <a:off x="7448550" y="2705100"/>
            <a:ext cx="4743450" cy="4152900"/>
          </a:xfrm>
          <a:custGeom>
            <a:avLst/>
            <a:gdLst>
              <a:gd name="connsiteX0" fmla="*/ 3543300 w 4743450"/>
              <a:gd name="connsiteY0" fmla="*/ 0 h 4152900"/>
              <a:gd name="connsiteX1" fmla="*/ 4596969 w 4743450"/>
              <a:gd name="connsiteY1" fmla="*/ 159300 h 4152900"/>
              <a:gd name="connsiteX2" fmla="*/ 4743450 w 4743450"/>
              <a:gd name="connsiteY2" fmla="*/ 208864 h 4152900"/>
              <a:gd name="connsiteX3" fmla="*/ 4743450 w 4743450"/>
              <a:gd name="connsiteY3" fmla="*/ 2428965 h 4152900"/>
              <a:gd name="connsiteX4" fmla="*/ 4702591 w 4743450"/>
              <a:gd name="connsiteY4" fmla="*/ 2384009 h 4152900"/>
              <a:gd name="connsiteX5" fmla="*/ 3543300 w 4743450"/>
              <a:gd name="connsiteY5" fmla="*/ 1903815 h 4152900"/>
              <a:gd name="connsiteX6" fmla="*/ 1903815 w 4743450"/>
              <a:gd name="connsiteY6" fmla="*/ 3543300 h 4152900"/>
              <a:gd name="connsiteX7" fmla="*/ 1977523 w 4743450"/>
              <a:gd name="connsiteY7" fmla="*/ 4030833 h 4152900"/>
              <a:gd name="connsiteX8" fmla="*/ 2022200 w 4743450"/>
              <a:gd name="connsiteY8" fmla="*/ 4152900 h 4152900"/>
              <a:gd name="connsiteX9" fmla="*/ 56039 w 4743450"/>
              <a:gd name="connsiteY9" fmla="*/ 4152900 h 4152900"/>
              <a:gd name="connsiteX10" fmla="*/ 18294 w 4743450"/>
              <a:gd name="connsiteY10" fmla="*/ 3905582 h 4152900"/>
              <a:gd name="connsiteX11" fmla="*/ 0 w 4743450"/>
              <a:gd name="connsiteY11" fmla="*/ 3543300 h 4152900"/>
              <a:gd name="connsiteX12" fmla="*/ 3543300 w 4743450"/>
              <a:gd name="connsiteY12"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3450" h="4152900">
                <a:moveTo>
                  <a:pt x="3543300" y="0"/>
                </a:moveTo>
                <a:cubicBezTo>
                  <a:pt x="3910221" y="0"/>
                  <a:pt x="4264115" y="55772"/>
                  <a:pt x="4596969" y="159300"/>
                </a:cubicBezTo>
                <a:lnTo>
                  <a:pt x="4743450" y="208864"/>
                </a:lnTo>
                <a:lnTo>
                  <a:pt x="4743450" y="2428965"/>
                </a:lnTo>
                <a:lnTo>
                  <a:pt x="4702591" y="2384009"/>
                </a:lnTo>
                <a:cubicBezTo>
                  <a:pt x="4405903" y="2087321"/>
                  <a:pt x="3996032" y="1903815"/>
                  <a:pt x="3543300" y="1903815"/>
                </a:cubicBezTo>
                <a:cubicBezTo>
                  <a:pt x="2637837" y="1903815"/>
                  <a:pt x="1903815" y="2637837"/>
                  <a:pt x="1903815" y="3543300"/>
                </a:cubicBezTo>
                <a:cubicBezTo>
                  <a:pt x="1903815" y="3713075"/>
                  <a:pt x="1929620" y="3876822"/>
                  <a:pt x="1977523" y="4030833"/>
                </a:cubicBezTo>
                <a:lnTo>
                  <a:pt x="2022200" y="4152900"/>
                </a:lnTo>
                <a:lnTo>
                  <a:pt x="56039" y="4152900"/>
                </a:lnTo>
                <a:lnTo>
                  <a:pt x="18294" y="3905582"/>
                </a:lnTo>
                <a:cubicBezTo>
                  <a:pt x="6197" y="3786467"/>
                  <a:pt x="0" y="3665607"/>
                  <a:pt x="0" y="3543300"/>
                </a:cubicBezTo>
                <a:cubicBezTo>
                  <a:pt x="0" y="1586389"/>
                  <a:pt x="1586389" y="0"/>
                  <a:pt x="3543300" y="0"/>
                </a:cubicBezTo>
                <a:close/>
              </a:path>
            </a:pathLst>
          </a:custGeom>
          <a:solidFill>
            <a:srgbClr val="00BCA7">
              <a:alpha val="0"/>
            </a:srgbClr>
          </a:soli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111"/>
          <p:cNvSpPr/>
          <p:nvPr/>
        </p:nvSpPr>
        <p:spPr>
          <a:xfrm>
            <a:off x="781051" y="2157603"/>
            <a:ext cx="3314700" cy="4125461"/>
          </a:xfrm>
          <a:prstGeom prst="roundRect">
            <a:avLst>
              <a:gd name="adj" fmla="val 5000"/>
            </a:avLst>
          </a:prstGeom>
          <a:solidFill>
            <a:srgbClr val="00584E">
              <a:alpha val="0"/>
            </a:srgbClr>
          </a:solidFill>
          <a:ln w="12700" cap="flat" cmpd="sng" algn="ctr">
            <a:no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8" name="矩形222"/>
          <p:cNvSpPr/>
          <p:nvPr/>
        </p:nvSpPr>
        <p:spPr>
          <a:xfrm>
            <a:off x="4438651" y="2157603"/>
            <a:ext cx="3314700" cy="4125461"/>
          </a:xfrm>
          <a:prstGeom prst="roundRect">
            <a:avLst>
              <a:gd name="adj" fmla="val 5000"/>
            </a:avLst>
          </a:prstGeom>
          <a:solidFill>
            <a:srgbClr val="00584E">
              <a:alpha val="0"/>
            </a:srgbClr>
          </a:solidFill>
          <a:ln w="12700" cap="flat" cmpd="sng" algn="ctr">
            <a:no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1" name="矩形333"/>
          <p:cNvSpPr/>
          <p:nvPr/>
        </p:nvSpPr>
        <p:spPr>
          <a:xfrm>
            <a:off x="8096250" y="2157603"/>
            <a:ext cx="3314700" cy="4125461"/>
          </a:xfrm>
          <a:prstGeom prst="roundRect">
            <a:avLst>
              <a:gd name="adj" fmla="val 5000"/>
            </a:avLst>
          </a:prstGeom>
          <a:solidFill>
            <a:srgbClr val="00584E">
              <a:alpha val="0"/>
            </a:srgbClr>
          </a:solidFill>
          <a:ln w="12700" cap="flat" cmpd="sng" algn="ctr">
            <a:no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endParaRPr>
          </a:p>
        </p:txBody>
      </p:sp>
      <p:sp>
        <p:nvSpPr>
          <p:cNvPr id="14" name="矩形11"/>
          <p:cNvSpPr/>
          <p:nvPr/>
        </p:nvSpPr>
        <p:spPr>
          <a:xfrm>
            <a:off x="1988401" y="6201499"/>
            <a:ext cx="900000" cy="81565"/>
          </a:xfrm>
          <a:prstGeom prst="rect">
            <a:avLst/>
          </a:prstGeom>
          <a:solidFill>
            <a:srgbClr val="6BFFB8">
              <a:alpha val="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5" name="矩形22"/>
          <p:cNvSpPr/>
          <p:nvPr/>
        </p:nvSpPr>
        <p:spPr>
          <a:xfrm>
            <a:off x="5646001" y="6215601"/>
            <a:ext cx="900000" cy="81565"/>
          </a:xfrm>
          <a:prstGeom prst="rect">
            <a:avLst/>
          </a:prstGeom>
          <a:solidFill>
            <a:srgbClr val="6BFFB8">
              <a:alpha val="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6" name="矩形33"/>
          <p:cNvSpPr/>
          <p:nvPr/>
        </p:nvSpPr>
        <p:spPr>
          <a:xfrm>
            <a:off x="9303600" y="6215601"/>
            <a:ext cx="900000" cy="81565"/>
          </a:xfrm>
          <a:prstGeom prst="rect">
            <a:avLst/>
          </a:prstGeom>
          <a:solidFill>
            <a:srgbClr val="6BFFB8">
              <a:alpha val="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endParaRPr>
          </a:p>
        </p:txBody>
      </p:sp>
      <p:sp>
        <p:nvSpPr>
          <p:cNvPr id="6" name="子图片1"/>
          <p:cNvSpPr/>
          <p:nvPr>
            <p:custDataLst>
              <p:tags r:id="rId2"/>
            </p:custDataLst>
          </p:nvPr>
        </p:nvSpPr>
        <p:spPr>
          <a:xfrm>
            <a:off x="781051" y="2157603"/>
            <a:ext cx="3314700" cy="2187506"/>
          </a:xfrm>
          <a:prstGeom prst="roundRect">
            <a:avLst>
              <a:gd name="adj" fmla="val 3176"/>
            </a:avLst>
          </a:prstGeom>
          <a:blipFill dpi="0" rotWithShape="0">
            <a:blip r:embed="rId13"/>
            <a:srcRect/>
            <a:stretch>
              <a:fillRect t="-25765" b="-25765"/>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9" name="子图片2"/>
          <p:cNvSpPr/>
          <p:nvPr>
            <p:custDataLst>
              <p:tags r:id="rId3"/>
            </p:custDataLst>
          </p:nvPr>
        </p:nvSpPr>
        <p:spPr>
          <a:xfrm>
            <a:off x="4438651" y="2157603"/>
            <a:ext cx="3314700" cy="2187506"/>
          </a:xfrm>
          <a:prstGeom prst="roundRect">
            <a:avLst>
              <a:gd name="adj" fmla="val 4044"/>
            </a:avLst>
          </a:prstGeom>
          <a:blipFill dpi="0" rotWithShape="0">
            <a:blip r:embed="rId14"/>
            <a:srcRect/>
            <a:stretch>
              <a:fillRect t="-25765" b="-25765"/>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12" name="子图片3"/>
          <p:cNvSpPr/>
          <p:nvPr>
            <p:custDataLst>
              <p:tags r:id="rId4"/>
            </p:custDataLst>
          </p:nvPr>
        </p:nvSpPr>
        <p:spPr>
          <a:xfrm>
            <a:off x="8096250" y="2157603"/>
            <a:ext cx="3314700" cy="2187506"/>
          </a:xfrm>
          <a:prstGeom prst="roundRect">
            <a:avLst>
              <a:gd name="adj" fmla="val 4044"/>
            </a:avLst>
          </a:prstGeom>
          <a:blipFill dpi="0" rotWithShape="0">
            <a:blip r:embed="rId15"/>
            <a:srcRect/>
            <a:stretch>
              <a:fillRect t="-25765" b="-25765"/>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7" name="子内容1"/>
          <p:cNvSpPr/>
          <p:nvPr>
            <p:custDataLst>
              <p:tags r:id="rId5"/>
            </p:custDataLst>
          </p:nvPr>
        </p:nvSpPr>
        <p:spPr>
          <a:xfrm>
            <a:off x="895985" y="4574099"/>
            <a:ext cx="3112770" cy="1426190"/>
          </a:xfrm>
          <a:prstGeom prst="rect">
            <a:avLst/>
          </a:prstGeom>
          <a:noFill/>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dirty="0">
                <a:ln>
                  <a:noFill/>
                </a:ln>
                <a:solidFill>
                  <a:srgbClr val="00584E"/>
                </a:solidFill>
                <a:effectLst/>
                <a:uLnTx/>
                <a:uFillTx/>
                <a:latin typeface="微软雅黑" panose="020B0503020204020204" charset="-122"/>
                <a:ea typeface="微软雅黑" panose="020B0503020204020204" charset="-122"/>
                <a:sym typeface="+mn-ea"/>
              </a:rPr>
              <a:t>随着工业</a:t>
            </a:r>
            <a:r>
              <a:rPr lang="en-US" altLang="zh-CN" sz="1233" noProof="0" dirty="0">
                <a:ln>
                  <a:noFill/>
                </a:ln>
                <a:solidFill>
                  <a:srgbClr val="00584E"/>
                </a:solidFill>
                <a:effectLst/>
                <a:uLnTx/>
                <a:uFillTx/>
                <a:latin typeface="微软雅黑" panose="020B0503020204020204" charset="-122"/>
                <a:ea typeface="微软雅黑" panose="020B0503020204020204" charset="-122"/>
                <a:sym typeface="+mn-ea"/>
              </a:rPr>
              <a:t>4.0</a:t>
            </a:r>
            <a:r>
              <a:rPr lang="zh-CN" altLang="en-US" sz="1233" noProof="0" dirty="0">
                <a:ln>
                  <a:noFill/>
                </a:ln>
                <a:solidFill>
                  <a:srgbClr val="00584E"/>
                </a:solidFill>
                <a:effectLst/>
                <a:uLnTx/>
                <a:uFillTx/>
                <a:latin typeface="微软雅黑" panose="020B0503020204020204" charset="-122"/>
                <a:ea typeface="微软雅黑" panose="020B0503020204020204" charset="-122"/>
                <a:sym typeface="+mn-ea"/>
              </a:rPr>
              <a:t>的到来，物联网技术将为工业制造带来革命性的变化。通过物联网技术，可以实现设备的远程监控和维护，提高设备的利用率和稳定性，降低维护成本。同时，物联网技术也可以实现生产过程的自动化和智能化，提高生产效率和质量。</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sym typeface="+mn-ea"/>
            </a:endParaRPr>
          </a:p>
        </p:txBody>
      </p:sp>
      <p:sp>
        <p:nvSpPr>
          <p:cNvPr id="10" name="子内容2"/>
          <p:cNvSpPr/>
          <p:nvPr>
            <p:custDataLst>
              <p:tags r:id="rId6"/>
            </p:custDataLst>
          </p:nvPr>
        </p:nvSpPr>
        <p:spPr>
          <a:xfrm>
            <a:off x="4546600" y="4574098"/>
            <a:ext cx="3173730" cy="1421133"/>
          </a:xfrm>
          <a:prstGeom prst="rect">
            <a:avLst/>
          </a:prstGeom>
          <a:noFill/>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a:ln>
                  <a:noFill/>
                </a:ln>
                <a:solidFill>
                  <a:srgbClr val="00584E"/>
                </a:solidFill>
                <a:effectLst/>
                <a:uLnTx/>
                <a:uFillTx/>
                <a:latin typeface="微软雅黑" panose="020B0503020204020204" charset="-122"/>
                <a:ea typeface="微软雅黑" panose="020B0503020204020204" charset="-122"/>
                <a:sym typeface="+mn-ea"/>
              </a:rPr>
              <a:t>随着人们生活水平的提高，对居住环境的要求也越来越高物联网技术可以实现智能家居的远程控制，实现家庭环境的智能化和自动化，提高家庭生活的舒适度和便利性同时，物联网技术也可以实现家庭环境的节能和环保，降低能源消耗和碳排放</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endParaRPr>
          </a:p>
        </p:txBody>
      </p:sp>
      <p:sp>
        <p:nvSpPr>
          <p:cNvPr id="13" name="子内容3"/>
          <p:cNvSpPr/>
          <p:nvPr>
            <p:custDataLst>
              <p:tags r:id="rId7"/>
            </p:custDataLst>
          </p:nvPr>
        </p:nvSpPr>
        <p:spPr>
          <a:xfrm>
            <a:off x="8154670" y="4574098"/>
            <a:ext cx="3223260" cy="1414389"/>
          </a:xfrm>
          <a:prstGeom prst="rect">
            <a:avLst/>
          </a:prstGeom>
          <a:noFill/>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a:ln>
                  <a:noFill/>
                </a:ln>
                <a:solidFill>
                  <a:srgbClr val="00584E"/>
                </a:solidFill>
                <a:effectLst/>
                <a:uLnTx/>
                <a:uFillTx/>
                <a:latin typeface="微软雅黑" panose="020B0503020204020204" charset="-122"/>
                <a:ea typeface="微软雅黑" panose="020B0503020204020204" charset="-122"/>
                <a:sym typeface="+mn-ea"/>
              </a:rPr>
              <a:t>智慧城市是未来城市发展的重要方向之一物联网技术可以实现城市环境的智能化和自动化，提高城市管理效率和便利性例如，通过物联网技术可以实现城市交通的智能化和自动化，提高交通效率；可以通过物联网技术实现城市环保的智能化和自动化，提高环保效率</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endParaRPr>
          </a:p>
        </p:txBody>
      </p:sp>
      <p:sp>
        <p:nvSpPr>
          <p:cNvPr id="21" name="子标题1"/>
          <p:cNvSpPr/>
          <p:nvPr>
            <p:custDataLst>
              <p:tags r:id="rId8"/>
            </p:custDataLst>
          </p:nvPr>
        </p:nvSpPr>
        <p:spPr>
          <a:xfrm>
            <a:off x="1223010" y="1499795"/>
            <a:ext cx="2872741" cy="387286"/>
          </a:xfrm>
          <a:prstGeom prst="rect">
            <a:avLst/>
          </a:prstGeom>
          <a:noFill/>
        </p:spPr>
        <p:txBody>
          <a:bodyPr wrap="square" lIns="0" tIns="0" rIns="0" bIns="0" anchor="ctr">
            <a:norm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sym typeface="+mn-ea"/>
              </a:rPr>
              <a:t>物联网技术在工业领域的应用前景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3" name="子标题2"/>
          <p:cNvSpPr/>
          <p:nvPr>
            <p:custDataLst>
              <p:tags r:id="rId9"/>
            </p:custDataLst>
          </p:nvPr>
        </p:nvSpPr>
        <p:spPr>
          <a:xfrm>
            <a:off x="4801990" y="1499795"/>
            <a:ext cx="2999741" cy="356871"/>
          </a:xfrm>
          <a:prstGeom prst="rect">
            <a:avLst/>
          </a:prstGeom>
          <a:noFill/>
        </p:spPr>
        <p:txBody>
          <a:bodyPr wrap="square" lIns="0" tIns="0" rIns="0" bIns="0" anchor="ctr">
            <a:normAutofit fontScale="92500" lnSpcReduction="20000"/>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sym typeface="+mn-ea"/>
              </a:rPr>
              <a:t>物联网技术在智能家居领域的应用前景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5" name="子标题3"/>
          <p:cNvSpPr/>
          <p:nvPr>
            <p:custDataLst>
              <p:tags r:id="rId10"/>
            </p:custDataLst>
          </p:nvPr>
        </p:nvSpPr>
        <p:spPr>
          <a:xfrm>
            <a:off x="8551545" y="1499795"/>
            <a:ext cx="2795905" cy="428818"/>
          </a:xfrm>
          <a:prstGeom prst="rect">
            <a:avLst/>
          </a:prstGeom>
          <a:noFill/>
        </p:spPr>
        <p:txBody>
          <a:bodyPr wrap="square" lIns="0" tIns="0" rIns="0" bIns="0" anchor="ctr">
            <a:normAutofit lnSpcReduction="10000"/>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sym typeface="+mn-ea"/>
              </a:rPr>
              <a:t>物联网技术在智慧城市领域的应用前景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0" name="序号1"/>
          <p:cNvSpPr/>
          <p:nvPr/>
        </p:nvSpPr>
        <p:spPr>
          <a:xfrm>
            <a:off x="844550" y="1507986"/>
            <a:ext cx="416560" cy="370840"/>
          </a:xfrm>
          <a:prstGeom prst="rect">
            <a:avLst/>
          </a:prstGeom>
          <a:noFill/>
        </p:spPr>
        <p:txBody>
          <a:bodyPr wrap="square" lIns="0" tIns="0" rIns="0" bIns="0" anchor="ctr" anchorCtr="0"/>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rPr>
              <a:t>01</a:t>
            </a:r>
          </a:p>
        </p:txBody>
      </p:sp>
      <p:sp>
        <p:nvSpPr>
          <p:cNvPr id="22" name="序号2"/>
          <p:cNvSpPr/>
          <p:nvPr/>
        </p:nvSpPr>
        <p:spPr>
          <a:xfrm>
            <a:off x="4465955" y="1514971"/>
            <a:ext cx="426085" cy="356870"/>
          </a:xfrm>
          <a:prstGeom prst="rect">
            <a:avLst/>
          </a:prstGeom>
          <a:noFill/>
        </p:spPr>
        <p:txBody>
          <a:bodyPr wrap="square" lIns="0" tIns="0" rIns="0" bIns="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rPr>
              <a:t>02</a:t>
            </a:r>
            <a:endParaRPr kumimoji="0" lang="en-US" altLang="zh-CN" sz="2000" b="1" i="0" u="none" strike="noStrike" kern="1200" cap="none" spc="0" normalizeH="0" baseline="0" noProof="0" dirty="0">
              <a:ln>
                <a:noFill/>
              </a:ln>
              <a:solidFill>
                <a:schemeClr val="accent1"/>
              </a:solidFill>
              <a:effectLst>
                <a:outerShdw blurRad="190500" dist="38100" dir="2700000" algn="tl">
                  <a:schemeClr val="accent1">
                    <a:lumMod val="50000"/>
                    <a:alpha val="59000"/>
                  </a:schemeClr>
                </a:outerShdw>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4" name="序号3"/>
          <p:cNvSpPr/>
          <p:nvPr/>
        </p:nvSpPr>
        <p:spPr>
          <a:xfrm>
            <a:off x="8134985" y="1499731"/>
            <a:ext cx="416560" cy="387350"/>
          </a:xfrm>
          <a:prstGeom prst="rect">
            <a:avLst/>
          </a:prstGeom>
          <a:noFill/>
        </p:spPr>
        <p:txBody>
          <a:bodyPr wrap="square" lIns="0" tIns="0" rIns="0" bIns="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BCA7"/>
                </a:solidFill>
                <a:effectLst/>
                <a:uLnTx/>
                <a:uFillTx/>
                <a:latin typeface="微软雅黑" panose="020B0503020204020204" charset="-122"/>
                <a:ea typeface="微软雅黑" panose="020B0503020204020204" charset="-122"/>
                <a:cs typeface="OPPOSans H" panose="00020600040101010101" pitchFamily="18" charset="-122"/>
              </a:rPr>
              <a:t>03</a:t>
            </a:r>
            <a:endParaRPr kumimoji="0" lang="en-US" altLang="zh-CN" sz="2000" b="1" i="0" u="none" strike="noStrike" kern="1200" cap="none" spc="0" normalizeH="0" baseline="0" noProof="0" dirty="0">
              <a:ln>
                <a:noFill/>
              </a:ln>
              <a:solidFill>
                <a:schemeClr val="accent1"/>
              </a:solidFill>
              <a:effectLst>
                <a:outerShdw blurRad="190500" dist="38100" dir="2700000" algn="tl">
                  <a:schemeClr val="accent1">
                    <a:lumMod val="50000"/>
                    <a:alpha val="59000"/>
                  </a:schemeClr>
                </a:outerShdw>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 name="标题">
            <a:extLst>
              <a:ext uri="{FF2B5EF4-FFF2-40B4-BE49-F238E27FC236}">
                <a16:creationId xmlns:a16="http://schemas.microsoft.com/office/drawing/2014/main" id="{A42E21B4-0A53-839D-6675-0D4C8AC2EF27}"/>
              </a:ext>
            </a:extLst>
          </p:cNvPr>
          <p:cNvSpPr txBox="1"/>
          <p:nvPr>
            <p:custDataLst>
              <p:tags r:id="rId11"/>
            </p:custDataLst>
          </p:nvPr>
        </p:nvSpPr>
        <p:spPr>
          <a:xfrm>
            <a:off x="347808" y="305152"/>
            <a:ext cx="11496384" cy="720348"/>
          </a:xfrm>
          <a:prstGeom prst="rect">
            <a:avLst/>
          </a:prstGeom>
          <a:noFill/>
          <a:ln>
            <a:solidFill>
              <a:srgbClr val="00BCA7"/>
            </a:solidFill>
          </a:ln>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物联网应用前景分析</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noFill/>
          <a:ln w="508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no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noFill/>
            <a:ln w="4763" cap="flat">
              <a:solidFill>
                <a:srgbClr val="00BCA7"/>
              </a:soli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noFill/>
            <a:ln w="4763" cap="flat">
              <a:solidFill>
                <a:srgbClr val="00BCA7"/>
              </a:soli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noFill/>
            <a:ln w="4763" cap="flat">
              <a:solidFill>
                <a:srgbClr val="00BCA7"/>
              </a:soli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noFill/>
            <a:ln w="4763" cap="flat">
              <a:solidFill>
                <a:srgbClr val="00BCA7"/>
              </a:soli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noFill/>
            <a:ln w="4763" cap="flat">
              <a:solidFill>
                <a:srgbClr val="00BCA7"/>
              </a:soli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noFill/>
            <a:ln w="4763" cap="flat">
              <a:solidFill>
                <a:srgbClr val="00BCA7"/>
              </a:soli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noFill/>
            <a:ln w="4763" cap="flat">
              <a:solidFill>
                <a:srgbClr val="00BCA7"/>
              </a:soli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noFill/>
            <a:ln w="4763" cap="flat">
              <a:solidFill>
                <a:srgbClr val="00BCA7"/>
              </a:soli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noFill/>
            <a:ln w="4763" cap="flat">
              <a:solidFill>
                <a:srgbClr val="00BCA7"/>
              </a:soli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noFill/>
            <a:ln w="4763" cap="flat">
              <a:solidFill>
                <a:srgbClr val="00BCA7"/>
              </a:soli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noFill/>
            <a:ln w="4763" cap="flat">
              <a:solidFill>
                <a:srgbClr val="00BCA7"/>
              </a:soli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noFill/>
            <a:ln w="4763" cap="flat">
              <a:solidFill>
                <a:srgbClr val="00BCA7"/>
              </a:soli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4284284" y="1494090"/>
            <a:ext cx="6428457" cy="2192986"/>
          </a:xfrm>
          <a:prstGeom prst="rect">
            <a:avLst/>
          </a:prstGeom>
          <a:noFill/>
          <a:ln>
            <a:solidFill>
              <a:srgbClr val="00BCA7"/>
            </a:solidFill>
          </a:ln>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rgbClr val="00584E"/>
                </a:solidFill>
                <a:uFillTx/>
                <a:latin typeface="微软雅黑" panose="020B0503020204020204" pitchFamily="34" charset="-122"/>
                <a:ea typeface="微软雅黑" panose="020B0503020204020204" pitchFamily="34" charset="-122"/>
                <a:cs typeface="字体圈欣意冠黑体" panose="00000500000000000000" charset="-122"/>
                <a:sym typeface="+mn-lt"/>
              </a:rPr>
              <a:t>科技对商业的影响</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a:ln>
            <a:solidFill>
              <a:srgbClr val="00BCA7"/>
            </a:solidFill>
          </a:ln>
        </p:spPr>
        <p:txBody>
          <a:bodyPr wrap="square" rtlCol="0" anchor="ctr">
            <a:normAutofit/>
          </a:bodyPr>
          <a:lstStyle/>
          <a:p>
            <a:pPr>
              <a:lnSpc>
                <a:spcPct val="120000"/>
              </a:lnSpc>
              <a:spcBef>
                <a:spcPct val="0"/>
              </a:spcBef>
            </a:pPr>
            <a:r>
              <a:rPr lang="en-US" altLang="zh-CN" sz="8800" b="1">
                <a:solidFill>
                  <a:srgbClr val="00BCA7"/>
                </a:solidFill>
                <a:latin typeface="微软雅黑" panose="020B0503020204020204" charset="-122"/>
                <a:ea typeface="微软雅黑" panose="020B0503020204020204" charset="-122"/>
              </a:rPr>
              <a:t>02</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a:ln>
            <a:solidFill>
              <a:srgbClr val="00BCA7"/>
            </a:solidFill>
          </a:ln>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noFill/>
          <a:ln w="254000">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spTree>
    <p:custDataLst>
      <p:tags r:id="rId1"/>
    </p:custDataLst>
    <p:extLst>
      <p:ext uri="{BB962C8B-B14F-4D97-AF65-F5344CB8AC3E}">
        <p14:creationId xmlns:p14="http://schemas.microsoft.com/office/powerpoint/2010/main" val="1115704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584E">
            <a:alpha val="0"/>
          </a:srgbClr>
        </a:solidFill>
        <a:effectLst/>
      </p:bgPr>
    </p:bg>
    <p:spTree>
      <p:nvGrpSpPr>
        <p:cNvPr id="1" name=""/>
        <p:cNvGrpSpPr/>
        <p:nvPr/>
      </p:nvGrpSpPr>
      <p:grpSpPr>
        <a:xfrm>
          <a:off x="0" y="0"/>
          <a:ext cx="0" cy="0"/>
          <a:chOff x="0" y="0"/>
          <a:chExt cx="0" cy="0"/>
        </a:xfrm>
      </p:grpSpPr>
      <p:pic>
        <p:nvPicPr>
          <p:cNvPr id="7" name="png素材2">
            <a:extLst>
              <a:ext uri="{FF2B5EF4-FFF2-40B4-BE49-F238E27FC236}">
                <a16:creationId xmlns:a16="http://schemas.microsoft.com/office/drawing/2014/main" id="{590F313E-28A7-825B-6D36-5187DC9EAA85}"/>
              </a:ext>
            </a:extLst>
          </p:cNvPr>
          <p:cNvPicPr>
            <a:picLocks noChangeAspect="1"/>
          </p:cNvPicPr>
          <p:nvPr/>
        </p:nvPicPr>
        <p:blipFill>
          <a:blip r:embed="rId1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6" name="png素材">
            <a:extLst>
              <a:ext uri="{FF2B5EF4-FFF2-40B4-BE49-F238E27FC236}">
                <a16:creationId xmlns:a16="http://schemas.microsoft.com/office/drawing/2014/main" id="{89A68DD7-A55E-E6C0-25C7-FCA5D490A9AD}"/>
              </a:ext>
            </a:extLst>
          </p:cNvPr>
          <p:cNvPicPr>
            <a:picLocks noChangeAspect="1"/>
          </p:cNvPicPr>
          <p:nvPr/>
        </p:nvPicPr>
        <p:blipFill>
          <a:blip r:embed="rId14"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4" name="矩形 3">
            <a:extLst>
              <a:ext uri="{FF2B5EF4-FFF2-40B4-BE49-F238E27FC236}">
                <a16:creationId xmlns:a16="http://schemas.microsoft.com/office/drawing/2014/main" id="{937D2332-3866-AE92-91D2-2399E962501D}"/>
              </a:ext>
            </a:extLst>
          </p:cNvPr>
          <p:cNvSpPr/>
          <p:nvPr/>
        </p:nvSpPr>
        <p:spPr>
          <a:xfrm>
            <a:off x="-1" y="0"/>
            <a:ext cx="12192001" cy="6858000"/>
          </a:xfrm>
          <a:prstGeom prst="rect">
            <a:avLst/>
          </a:prstGeom>
          <a:solidFill>
            <a:srgbClr val="00584E">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子内容3"/>
          <p:cNvSpPr txBox="1"/>
          <p:nvPr>
            <p:custDataLst>
              <p:tags r:id="rId2"/>
            </p:custDataLst>
          </p:nvPr>
        </p:nvSpPr>
        <p:spPr>
          <a:xfrm>
            <a:off x="8276026" y="4279395"/>
            <a:ext cx="3046727" cy="2238728"/>
          </a:xfrm>
          <a:prstGeom prst="rect">
            <a:avLst/>
          </a:prstGeom>
          <a:noFill/>
          <a:ln>
            <a:solidFill>
              <a:srgbClr val="00BCA7"/>
            </a:solidFill>
          </a:ln>
        </p:spPr>
        <p:txBody>
          <a:bodyPr wrap="square" rtlCol="0">
            <a:normAutofit fontScale="77500" lnSpcReduction="20000"/>
          </a:bodyPr>
          <a:lstStyle/>
          <a:p>
            <a:pPr algn="just" fontAlgn="auto">
              <a:lnSpc>
                <a:spcPct val="150000"/>
              </a:lnSpc>
              <a:spcBef>
                <a:spcPts val="150"/>
              </a:spcBef>
              <a:spcAft>
                <a:spcPts val="150"/>
              </a:spcAft>
              <a:buClrTx/>
              <a:buSzTx/>
              <a:buFontTx/>
            </a:pPr>
            <a:r>
              <a:rPr lang="zh-CN" altLang="en-US" sz="1400">
                <a:solidFill>
                  <a:srgbClr val="00584E"/>
                </a:solidFill>
                <a:latin typeface="微软雅黑" panose="020B0503020204020204" charset="-122"/>
                <a:ea typeface="微软雅黑" panose="020B0503020204020204" charset="-122"/>
                <a:sym typeface="+mn-ea"/>
              </a:rPr>
              <a:t>科技改变商业未来 </a:t>
            </a:r>
            <a:r>
              <a:rPr lang="en-US" altLang="zh-CN" sz="1400">
                <a:solidFill>
                  <a:srgbClr val="00584E"/>
                </a:solidFill>
                <a:latin typeface="微软雅黑" panose="020B0503020204020204" charset="-122"/>
                <a:ea typeface="微软雅黑" panose="020B0503020204020204" charset="-122"/>
                <a:sym typeface="+mn-ea"/>
              </a:rPr>
              <a:t>- </a:t>
            </a:r>
            <a:r>
              <a:rPr lang="zh-CN" altLang="en-US" sz="1400">
                <a:solidFill>
                  <a:srgbClr val="00584E"/>
                </a:solidFill>
                <a:latin typeface="微软雅黑" panose="020B0503020204020204" charset="-122"/>
                <a:ea typeface="微软雅黑" panose="020B0503020204020204" charset="-122"/>
                <a:sym typeface="+mn-ea"/>
              </a:rPr>
              <a:t>背景介绍
科技对商业的影响是深远且广泛的，这种影响主要体现在以下几个方面。
首先，科技推动了商业模式的创新。随着大数据、人工智能、云计算等技术的发展，企业可以更有效地收集和分析数据，以更好地理解客户需求，优化业务流程，提高效率。这些技术也使得企业能够更好地与消费者互动，提供个性化的产品和服务。</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8" name="子内容2"/>
          <p:cNvSpPr txBox="1"/>
          <p:nvPr>
            <p:custDataLst>
              <p:tags r:id="rId3"/>
            </p:custDataLst>
          </p:nvPr>
        </p:nvSpPr>
        <p:spPr>
          <a:xfrm flipH="1">
            <a:off x="4559071" y="4279395"/>
            <a:ext cx="3046727" cy="2238728"/>
          </a:xfrm>
          <a:prstGeom prst="rect">
            <a:avLst/>
          </a:prstGeom>
          <a:noFill/>
          <a:ln>
            <a:solidFill>
              <a:srgbClr val="00BCA7"/>
            </a:solidFill>
          </a:ln>
        </p:spPr>
        <p:txBody>
          <a:bodyPr wrap="square" rtlCol="0">
            <a:normAutofit fontScale="77500" lnSpcReduction="20000"/>
          </a:bodyPr>
          <a:lstStyle/>
          <a:p>
            <a:pPr algn="just" fontAlgn="auto">
              <a:lnSpc>
                <a:spcPct val="150000"/>
              </a:lnSpc>
              <a:spcBef>
                <a:spcPts val="150"/>
              </a:spcBef>
              <a:spcAft>
                <a:spcPts val="150"/>
              </a:spcAft>
              <a:buClrTx/>
              <a:buSzTx/>
              <a:buFontTx/>
            </a:pPr>
            <a:r>
              <a:rPr lang="en-US" altLang="zh-CN" sz="1400" b="1">
                <a:solidFill>
                  <a:srgbClr val="00584E"/>
                </a:solidFill>
                <a:latin typeface="微软雅黑" panose="020B0503020204020204" charset="-122"/>
                <a:ea typeface="微软雅黑" panose="020B0503020204020204" charset="-122"/>
                <a:sym typeface="+mn-ea"/>
              </a:rPr>
              <a:t>1. </a:t>
            </a:r>
            <a:r>
              <a:rPr lang="zh-CN" altLang="en-US" sz="1400" b="1">
                <a:solidFill>
                  <a:srgbClr val="00584E"/>
                </a:solidFill>
                <a:latin typeface="微软雅黑" panose="020B0503020204020204" charset="-122"/>
                <a:ea typeface="微软雅黑" panose="020B0503020204020204" charset="-122"/>
                <a:sym typeface="+mn-ea"/>
              </a:rPr>
              <a:t>改变商业模式：</a:t>
            </a:r>
            <a:r>
              <a:rPr lang="zh-CN" altLang="en-US" sz="1400">
                <a:solidFill>
                  <a:srgbClr val="00584E"/>
                </a:solidFill>
                <a:latin typeface="微软雅黑" panose="020B0503020204020204" charset="-122"/>
                <a:ea typeface="微软雅黑" panose="020B0503020204020204" charset="-122"/>
                <a:sym typeface="+mn-ea"/>
              </a:rPr>
              <a:t>随着互联网和移动设备的普及，传统的商业模式正在逐渐被电子商务、社交电商等新型商业模式所取代。
</a:t>
            </a:r>
            <a:r>
              <a:rPr lang="en-US" altLang="zh-CN" sz="1400" b="1">
                <a:solidFill>
                  <a:srgbClr val="00584E"/>
                </a:solidFill>
                <a:latin typeface="微软雅黑" panose="020B0503020204020204" charset="-122"/>
                <a:ea typeface="微软雅黑" panose="020B0503020204020204" charset="-122"/>
                <a:sym typeface="+mn-ea"/>
              </a:rPr>
              <a:t>2. </a:t>
            </a:r>
            <a:r>
              <a:rPr lang="zh-CN" altLang="en-US" sz="1400" b="1">
                <a:solidFill>
                  <a:srgbClr val="00584E"/>
                </a:solidFill>
                <a:latin typeface="微软雅黑" panose="020B0503020204020204" charset="-122"/>
                <a:ea typeface="微软雅黑" panose="020B0503020204020204" charset="-122"/>
                <a:sym typeface="+mn-ea"/>
              </a:rPr>
              <a:t>提升竞争力：</a:t>
            </a:r>
            <a:r>
              <a:rPr lang="zh-CN" altLang="en-US" sz="1400">
                <a:solidFill>
                  <a:srgbClr val="00584E"/>
                </a:solidFill>
                <a:latin typeface="微软雅黑" panose="020B0503020204020204" charset="-122"/>
                <a:ea typeface="微软雅黑" panose="020B0503020204020204" charset="-122"/>
                <a:sym typeface="+mn-ea"/>
              </a:rPr>
              <a:t>科技能够提高企业的生产效率、降低成本、提升产品质量和服务水平，从而增强企业的竞争力。
</a:t>
            </a:r>
            <a:r>
              <a:rPr lang="en-US" altLang="zh-CN" sz="1400" b="1">
                <a:solidFill>
                  <a:srgbClr val="00584E"/>
                </a:solidFill>
                <a:latin typeface="微软雅黑" panose="020B0503020204020204" charset="-122"/>
                <a:ea typeface="微软雅黑" panose="020B0503020204020204" charset="-122"/>
                <a:sym typeface="+mn-ea"/>
              </a:rPr>
              <a:t>3. </a:t>
            </a:r>
            <a:r>
              <a:rPr lang="zh-CN" altLang="en-US" sz="1400" b="1">
                <a:solidFill>
                  <a:srgbClr val="00584E"/>
                </a:solidFill>
                <a:latin typeface="微软雅黑" panose="020B0503020204020204" charset="-122"/>
                <a:ea typeface="微软雅黑" panose="020B0503020204020204" charset="-122"/>
                <a:sym typeface="+mn-ea"/>
              </a:rPr>
              <a:t>拓展市场：</a:t>
            </a:r>
            <a:r>
              <a:rPr lang="zh-CN" altLang="en-US" sz="1400">
                <a:solidFill>
                  <a:srgbClr val="00584E"/>
                </a:solidFill>
                <a:latin typeface="微软雅黑" panose="020B0503020204020204" charset="-122"/>
                <a:ea typeface="微软雅黑" panose="020B0503020204020204" charset="-122"/>
                <a:sym typeface="+mn-ea"/>
              </a:rPr>
              <a:t>科技能够打破地域限制，使企业能够更广泛地接触和吸引潜在客户，扩大市场份额。</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16" name="子内容1"/>
          <p:cNvSpPr txBox="1"/>
          <p:nvPr>
            <p:custDataLst>
              <p:tags r:id="rId4"/>
            </p:custDataLst>
          </p:nvPr>
        </p:nvSpPr>
        <p:spPr>
          <a:xfrm>
            <a:off x="842116" y="4279395"/>
            <a:ext cx="3046727" cy="2238728"/>
          </a:xfrm>
          <a:prstGeom prst="rect">
            <a:avLst/>
          </a:prstGeom>
          <a:noFill/>
          <a:ln>
            <a:solidFill>
              <a:srgbClr val="00BCA7"/>
            </a:solidFill>
          </a:ln>
        </p:spPr>
        <p:txBody>
          <a:bodyPr wrap="square" rtlCol="0">
            <a:normAutofit fontScale="77500" lnSpcReduction="20000"/>
          </a:bodyPr>
          <a:lstStyle/>
          <a:p>
            <a:pPr algn="just" fontAlgn="auto">
              <a:lnSpc>
                <a:spcPct val="150000"/>
              </a:lnSpc>
              <a:spcBef>
                <a:spcPts val="150"/>
              </a:spcBef>
              <a:spcAft>
                <a:spcPts val="150"/>
              </a:spcAft>
              <a:buClrTx/>
              <a:buSzTx/>
              <a:buFontTx/>
            </a:pPr>
            <a:r>
              <a:rPr lang="zh-CN" altLang="en-US" sz="1400">
                <a:solidFill>
                  <a:srgbClr val="00584E"/>
                </a:solidFill>
                <a:latin typeface="微软雅黑" panose="020B0503020204020204" charset="-122"/>
                <a:ea typeface="微软雅黑" panose="020B0503020204020204" charset="-122"/>
                <a:sym typeface="+mn-ea"/>
              </a:rPr>
              <a:t>科技是指通过使用各种工具、设备、软件等手段来提高生产效率、降低成本、优化产品和服务的过程。在商业领域，科技的重要性主要体现在以下几个方面：
</a:t>
            </a:r>
            <a:r>
              <a:rPr lang="en-US" altLang="zh-CN" sz="1400" b="1">
                <a:solidFill>
                  <a:srgbClr val="00584E"/>
                </a:solidFill>
                <a:latin typeface="微软雅黑" panose="020B0503020204020204" charset="-122"/>
                <a:ea typeface="微软雅黑" panose="020B0503020204020204" charset="-122"/>
                <a:sym typeface="+mn-ea"/>
              </a:rPr>
              <a:t>1. </a:t>
            </a:r>
            <a:r>
              <a:rPr lang="zh-CN" altLang="en-US" sz="1400" b="1">
                <a:solidFill>
                  <a:srgbClr val="00584E"/>
                </a:solidFill>
                <a:latin typeface="微软雅黑" panose="020B0503020204020204" charset="-122"/>
                <a:ea typeface="微软雅黑" panose="020B0503020204020204" charset="-122"/>
                <a:sym typeface="+mn-ea"/>
              </a:rPr>
              <a:t>提高生产效率：</a:t>
            </a:r>
            <a:r>
              <a:rPr lang="zh-CN" altLang="en-US" sz="1400">
                <a:solidFill>
                  <a:srgbClr val="00584E"/>
                </a:solidFill>
                <a:latin typeface="微软雅黑" panose="020B0503020204020204" charset="-122"/>
                <a:ea typeface="微软雅黑" panose="020B0503020204020204" charset="-122"/>
                <a:sym typeface="+mn-ea"/>
              </a:rPr>
              <a:t>科技能够使生产流程更加自动化和智能化，减少人工干预，降低人力成本。
</a:t>
            </a:r>
            <a:r>
              <a:rPr lang="en-US" altLang="zh-CN" sz="1400" b="1">
                <a:solidFill>
                  <a:srgbClr val="00584E"/>
                </a:solidFill>
                <a:latin typeface="微软雅黑" panose="020B0503020204020204" charset="-122"/>
                <a:ea typeface="微软雅黑" panose="020B0503020204020204" charset="-122"/>
                <a:sym typeface="+mn-ea"/>
              </a:rPr>
              <a:t>2. </a:t>
            </a:r>
            <a:r>
              <a:rPr lang="zh-CN" altLang="en-US" sz="1400" b="1">
                <a:solidFill>
                  <a:srgbClr val="00584E"/>
                </a:solidFill>
                <a:latin typeface="微软雅黑" panose="020B0503020204020204" charset="-122"/>
                <a:ea typeface="微软雅黑" panose="020B0503020204020204" charset="-122"/>
                <a:sym typeface="+mn-ea"/>
              </a:rPr>
              <a:t>提升用户体验：</a:t>
            </a:r>
            <a:r>
              <a:rPr lang="zh-CN" altLang="en-US" sz="1400">
                <a:solidFill>
                  <a:srgbClr val="00584E"/>
                </a:solidFill>
                <a:latin typeface="微软雅黑" panose="020B0503020204020204" charset="-122"/>
                <a:ea typeface="微软雅黑" panose="020B0503020204020204" charset="-122"/>
                <a:sym typeface="+mn-ea"/>
              </a:rPr>
              <a:t>通过技术创新，可以为用户提供更加便捷、个性化的产品和服务，提升客户满意度。</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10" name="子标题3"/>
          <p:cNvSpPr txBox="1"/>
          <p:nvPr>
            <p:custDataLst>
              <p:tags r:id="rId5"/>
            </p:custDataLst>
          </p:nvPr>
        </p:nvSpPr>
        <p:spPr>
          <a:xfrm>
            <a:off x="8276026" y="3786000"/>
            <a:ext cx="3046726" cy="355600"/>
          </a:xfrm>
          <a:prstGeom prst="rect">
            <a:avLst/>
          </a:prstGeom>
          <a:noFill/>
          <a:ln>
            <a:solidFill>
              <a:srgbClr val="00BCA7"/>
            </a:solidFill>
          </a:ln>
        </p:spPr>
        <p:txBody>
          <a:bodyPr wrap="square" rtlCol="0" anchor="ctr" anchorCtr="0">
            <a:normAutofit lnSpcReduction="10000"/>
          </a:bodyPr>
          <a:lstStyle/>
          <a:p>
            <a:pPr algn="ctr" fontAlgn="auto">
              <a:lnSpc>
                <a:spcPct val="100000"/>
              </a:lnSpc>
            </a:pPr>
            <a:r>
              <a:rPr lang="zh-CN" altLang="en-US" b="1">
                <a:solidFill>
                  <a:srgbClr val="00BCA7"/>
                </a:solidFill>
                <a:latin typeface="微软雅黑" panose="020B0503020204020204" charset="-122"/>
                <a:ea typeface="微软雅黑" panose="020B0503020204020204" charset="-122"/>
                <a:sym typeface="+mn-ea"/>
              </a:rPr>
              <a:t>科技改变商业未来</a:t>
            </a:r>
            <a:endParaRPr lang="en-US" b="1" dirty="0">
              <a:latin typeface="微软雅黑" panose="020B0503020204020204" charset="-122"/>
              <a:ea typeface="微软雅黑" panose="020B0503020204020204" charset="-122"/>
              <a:cs typeface="Poppins" pitchFamily="2" charset="0"/>
              <a:sym typeface="+mn-ea"/>
            </a:endParaRPr>
          </a:p>
        </p:txBody>
      </p:sp>
      <p:sp>
        <p:nvSpPr>
          <p:cNvPr id="5" name="子标题2"/>
          <p:cNvSpPr txBox="1"/>
          <p:nvPr>
            <p:custDataLst>
              <p:tags r:id="rId6"/>
            </p:custDataLst>
          </p:nvPr>
        </p:nvSpPr>
        <p:spPr>
          <a:xfrm>
            <a:off x="4559071" y="3786000"/>
            <a:ext cx="3046727" cy="355600"/>
          </a:xfrm>
          <a:prstGeom prst="rect">
            <a:avLst/>
          </a:prstGeom>
          <a:noFill/>
          <a:ln>
            <a:solidFill>
              <a:srgbClr val="00BCA7"/>
            </a:solidFill>
          </a:ln>
        </p:spPr>
        <p:txBody>
          <a:bodyPr wrap="square" rtlCol="0" anchor="ctr" anchorCtr="0">
            <a:normAutofit lnSpcReduction="10000"/>
          </a:bodyPr>
          <a:lstStyle/>
          <a:p>
            <a:pPr algn="ctr" fontAlgn="auto">
              <a:lnSpc>
                <a:spcPct val="100000"/>
              </a:lnSpc>
            </a:pPr>
            <a:r>
              <a:rPr lang="zh-CN" altLang="en-US" b="1">
                <a:solidFill>
                  <a:srgbClr val="00BCA7"/>
                </a:solidFill>
                <a:latin typeface="微软雅黑" panose="020B0503020204020204" charset="-122"/>
                <a:ea typeface="微软雅黑" panose="020B0503020204020204" charset="-122"/>
                <a:sym typeface="+mn-ea"/>
              </a:rPr>
              <a:t>科技对商业的影响</a:t>
            </a:r>
            <a:endParaRPr lang="en-US" b="1" dirty="0">
              <a:latin typeface="微软雅黑" panose="020B0503020204020204" charset="-122"/>
              <a:ea typeface="微软雅黑" panose="020B0503020204020204" charset="-122"/>
              <a:cs typeface="Poppins" pitchFamily="2" charset="0"/>
              <a:sym typeface="+mn-ea"/>
            </a:endParaRPr>
          </a:p>
        </p:txBody>
      </p:sp>
      <p:sp>
        <p:nvSpPr>
          <p:cNvPr id="13" name="子标题1"/>
          <p:cNvSpPr txBox="1"/>
          <p:nvPr>
            <p:custDataLst>
              <p:tags r:id="rId7"/>
            </p:custDataLst>
          </p:nvPr>
        </p:nvSpPr>
        <p:spPr>
          <a:xfrm>
            <a:off x="842115" y="3786000"/>
            <a:ext cx="3046728" cy="355600"/>
          </a:xfrm>
          <a:prstGeom prst="rect">
            <a:avLst/>
          </a:prstGeom>
          <a:noFill/>
          <a:ln>
            <a:solidFill>
              <a:srgbClr val="00BCA7"/>
            </a:solidFill>
          </a:ln>
        </p:spPr>
        <p:txBody>
          <a:bodyPr wrap="square" rtlCol="0" anchor="ctr" anchorCtr="0">
            <a:normAutofit lnSpcReduction="10000"/>
          </a:bodyPr>
          <a:lstStyle/>
          <a:p>
            <a:pPr algn="ctr" fontAlgn="auto">
              <a:lnSpc>
                <a:spcPct val="100000"/>
              </a:lnSpc>
            </a:pPr>
            <a:r>
              <a:rPr lang="zh-CN" altLang="en-US" b="1">
                <a:solidFill>
                  <a:srgbClr val="00BCA7"/>
                </a:solidFill>
                <a:latin typeface="微软雅黑" panose="020B0503020204020204" charset="-122"/>
                <a:ea typeface="微软雅黑" panose="020B0503020204020204" charset="-122"/>
                <a:sym typeface="+mn-ea"/>
              </a:rPr>
              <a:t>科技的定义和重要性</a:t>
            </a:r>
            <a:endParaRPr lang="en-US" b="1" dirty="0">
              <a:latin typeface="微软雅黑" panose="020B0503020204020204" charset="-122"/>
              <a:ea typeface="微软雅黑" panose="020B0503020204020204" charset="-122"/>
              <a:cs typeface="Poppins" pitchFamily="2" charset="0"/>
              <a:sym typeface="+mn-ea"/>
            </a:endParaRPr>
          </a:p>
        </p:txBody>
      </p:sp>
      <p:sp>
        <p:nvSpPr>
          <p:cNvPr id="21" name="子图片3"/>
          <p:cNvSpPr/>
          <p:nvPr>
            <p:custDataLst>
              <p:tags r:id="rId8"/>
            </p:custDataLst>
          </p:nvPr>
        </p:nvSpPr>
        <p:spPr>
          <a:xfrm>
            <a:off x="8276026" y="1595025"/>
            <a:ext cx="3046728" cy="1835331"/>
          </a:xfrm>
          <a:prstGeom prst="roundRect">
            <a:avLst>
              <a:gd name="adj" fmla="val 11946"/>
            </a:avLst>
          </a:prstGeom>
          <a:blipFill dpi="0" rotWithShape="0">
            <a:blip r:embed="rId15"/>
            <a:srcRect/>
            <a:stretch>
              <a:fillRect t="-33002" b="-33002"/>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20" name="子图片2"/>
          <p:cNvSpPr/>
          <p:nvPr>
            <p:custDataLst>
              <p:tags r:id="rId9"/>
            </p:custDataLst>
          </p:nvPr>
        </p:nvSpPr>
        <p:spPr>
          <a:xfrm>
            <a:off x="4559072" y="1595025"/>
            <a:ext cx="3046728" cy="1835331"/>
          </a:xfrm>
          <a:prstGeom prst="roundRect">
            <a:avLst>
              <a:gd name="adj" fmla="val 10373"/>
            </a:avLst>
          </a:prstGeom>
          <a:blipFill dpi="0" rotWithShape="0">
            <a:blip r:embed="rId16"/>
            <a:srcRect/>
            <a:stretch>
              <a:fillRect t="-33002" b="-33002"/>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2" name="子图片1"/>
          <p:cNvSpPr/>
          <p:nvPr>
            <p:custDataLst>
              <p:tags r:id="rId10"/>
            </p:custDataLst>
          </p:nvPr>
        </p:nvSpPr>
        <p:spPr>
          <a:xfrm>
            <a:off x="842117" y="1595025"/>
            <a:ext cx="3046728" cy="1835331"/>
          </a:xfrm>
          <a:prstGeom prst="roundRect">
            <a:avLst>
              <a:gd name="adj" fmla="val 9848"/>
            </a:avLst>
          </a:prstGeom>
          <a:blipFill dpi="0" rotWithShape="0">
            <a:blip r:embed="rId17"/>
            <a:srcRect/>
            <a:stretch>
              <a:fillRect t="-33002" b="-33002"/>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3" name="标题">
            <a:extLst>
              <a:ext uri="{FF2B5EF4-FFF2-40B4-BE49-F238E27FC236}">
                <a16:creationId xmlns:a16="http://schemas.microsoft.com/office/drawing/2014/main" id="{8ED13B76-66BE-841C-C04D-A84E397EB287}"/>
              </a:ext>
            </a:extLst>
          </p:cNvPr>
          <p:cNvSpPr txBox="1"/>
          <p:nvPr>
            <p:custDataLst>
              <p:tags r:id="rId11"/>
            </p:custDataLst>
          </p:nvPr>
        </p:nvSpPr>
        <p:spPr>
          <a:xfrm>
            <a:off x="347808" y="339877"/>
            <a:ext cx="11496384" cy="720348"/>
          </a:xfrm>
          <a:prstGeom prst="rect">
            <a:avLst/>
          </a:prstGeom>
          <a:noFill/>
          <a:ln>
            <a:solidFill>
              <a:srgbClr val="00BCA7"/>
            </a:solidFill>
          </a:ln>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背景介绍</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 to="" calcmode="lin" valueType="num">
                                      <p:cBhvr>
                                        <p:cTn id="14"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4" name="任意多边形: 形状 43">
            <a:extLst>
              <a:ext uri="{FF2B5EF4-FFF2-40B4-BE49-F238E27FC236}">
                <a16:creationId xmlns:a16="http://schemas.microsoft.com/office/drawing/2014/main" id="{4DCAA473-0141-4635-4F1E-D918C4009935}"/>
              </a:ext>
            </a:extLst>
          </p:cNvPr>
          <p:cNvSpPr/>
          <p:nvPr/>
        </p:nvSpPr>
        <p:spPr>
          <a:xfrm>
            <a:off x="10709512" y="5620581"/>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solidFill>
            <a:srgbClr val="00BCA7">
              <a:alpha val="0"/>
            </a:srgbClr>
          </a:soli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任意多边形: 形状 42">
            <a:extLst>
              <a:ext uri="{FF2B5EF4-FFF2-40B4-BE49-F238E27FC236}">
                <a16:creationId xmlns:a16="http://schemas.microsoft.com/office/drawing/2014/main" id="{389FA72E-9468-93AF-1653-799DF3409C2F}"/>
              </a:ext>
            </a:extLst>
          </p:cNvPr>
          <p:cNvSpPr/>
          <p:nvPr/>
        </p:nvSpPr>
        <p:spPr>
          <a:xfrm>
            <a:off x="6850275"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rgbClr val="EEFFFD">
                  <a:alpha val="0"/>
                </a:srgbClr>
              </a:gs>
              <a:gs pos="100000">
                <a:srgbClr val="00BCA7">
                  <a:alpha val="0"/>
                </a:srgbClr>
              </a:gs>
            </a:gsLst>
            <a:path path="shape">
              <a:fillToRect l="50000" t="50000" r="50000" b="50000"/>
            </a:path>
            <a:tileRect/>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42" name="任意多边形: 形状 41">
            <a:extLst>
              <a:ext uri="{FF2B5EF4-FFF2-40B4-BE49-F238E27FC236}">
                <a16:creationId xmlns:a16="http://schemas.microsoft.com/office/drawing/2014/main" id="{0DDE12BB-9B3A-78BB-64A2-A841D25A5777}"/>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rgbClr val="EEFFFD">
                  <a:alpha val="0"/>
                </a:srgbClr>
              </a:gs>
              <a:gs pos="100000">
                <a:srgbClr val="00BCA7">
                  <a:alpha val="0"/>
                </a:srgbClr>
              </a:gs>
            </a:gsLst>
            <a:path path="shape">
              <a:fillToRect l="50000" t="50000" r="50000" b="50000"/>
            </a:path>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任意多边形: 形状 40">
            <a:extLst>
              <a:ext uri="{FF2B5EF4-FFF2-40B4-BE49-F238E27FC236}">
                <a16:creationId xmlns:a16="http://schemas.microsoft.com/office/drawing/2014/main" id="{1ED9BF16-1F37-3ACD-8ABF-EE008226E0E7}"/>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0" name="任意多边形: 形状 39">
            <a:extLst>
              <a:ext uri="{FF2B5EF4-FFF2-40B4-BE49-F238E27FC236}">
                <a16:creationId xmlns:a16="http://schemas.microsoft.com/office/drawing/2014/main" id="{335C7D47-341F-7055-99F9-B69F1DCEB426}"/>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rgbClr val="EEFFFD">
                  <a:alpha val="0"/>
                </a:srgbClr>
              </a:gs>
              <a:gs pos="100000">
                <a:srgbClr val="00BCA7">
                  <a:alpha val="0"/>
                </a:srgbClr>
              </a:gs>
            </a:gsLst>
            <a:lin ang="16200000" scaled="0"/>
            <a:tileRect/>
          </a:gradFill>
          <a:ln>
            <a:solidFill>
              <a:srgbClr val="00BCA7"/>
            </a:soli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a:extLst>
              <a:ext uri="{FF2B5EF4-FFF2-40B4-BE49-F238E27FC236}">
                <a16:creationId xmlns:a16="http://schemas.microsoft.com/office/drawing/2014/main" id="{D27766C6-CFBF-F233-6E4F-0EE5CA04DE9E}"/>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rgbClr val="EEFFFD">
                  <a:alpha val="0"/>
                </a:srgbClr>
              </a:gs>
              <a:gs pos="100000">
                <a:srgbClr val="00BCA7">
                  <a:alpha val="0"/>
                </a:srgbClr>
              </a:gs>
            </a:gsLst>
            <a:lin ang="16200000" scaled="0"/>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矩形 37">
            <a:extLst>
              <a:ext uri="{FF2B5EF4-FFF2-40B4-BE49-F238E27FC236}">
                <a16:creationId xmlns:a16="http://schemas.microsoft.com/office/drawing/2014/main" id="{7D407B0B-4BAC-C581-03F0-5699A13C749E}"/>
              </a:ext>
            </a:extLst>
          </p:cNvPr>
          <p:cNvSpPr/>
          <p:nvPr/>
        </p:nvSpPr>
        <p:spPr>
          <a:xfrm>
            <a:off x="3114675" y="0"/>
            <a:ext cx="12192001" cy="6858000"/>
          </a:xfrm>
          <a:prstGeom prst="rect">
            <a:avLst/>
          </a:prstGeom>
          <a:solidFill>
            <a:srgbClr val="00584E">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11"/>
          <p:cNvSpPr/>
          <p:nvPr/>
        </p:nvSpPr>
        <p:spPr>
          <a:xfrm>
            <a:off x="3490443" y="1824436"/>
            <a:ext cx="1724527" cy="523217"/>
          </a:xfrm>
          <a:prstGeom prst="roundRect">
            <a:avLst>
              <a:gd name="adj" fmla="val 50000"/>
            </a:avLst>
          </a:prstGeom>
          <a:solidFill>
            <a:srgbClr val="00BCA7">
              <a:alpha val="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 name="关键词1"/>
          <p:cNvSpPr/>
          <p:nvPr>
            <p:custDataLst>
              <p:tags r:id="rId2"/>
            </p:custDataLst>
          </p:nvPr>
        </p:nvSpPr>
        <p:spPr>
          <a:xfrm>
            <a:off x="3673105" y="1893298"/>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00584E"/>
                </a:solidFill>
                <a:latin typeface="+mj-ea"/>
                <a:ea typeface="+mj-ea"/>
                <a:sym typeface="思源黑体 CN" panose="020B0500000000000000" pitchFamily="34" charset="-122"/>
              </a:rPr>
              <a:t> 科技</a:t>
            </a:r>
            <a:endParaRPr lang="zh-CN" altLang="en-US" sz="1600" dirty="0">
              <a:solidFill>
                <a:schemeClr val="tx2"/>
              </a:solidFill>
              <a:latin typeface="+mj-ea"/>
              <a:ea typeface="+mj-ea"/>
              <a:sym typeface="思源黑体 CN" panose="020B0500000000000000" pitchFamily="34" charset="-122"/>
            </a:endParaRPr>
          </a:p>
        </p:txBody>
      </p:sp>
      <p:grpSp>
        <p:nvGrpSpPr>
          <p:cNvPr id="34" name="组合 33"/>
          <p:cNvGrpSpPr/>
          <p:nvPr/>
        </p:nvGrpSpPr>
        <p:grpSpPr>
          <a:xfrm>
            <a:off x="4065821" y="1973921"/>
            <a:ext cx="3990551" cy="3990550"/>
            <a:chOff x="3251827" y="548004"/>
            <a:chExt cx="5761991" cy="5761991"/>
          </a:xfrm>
        </p:grpSpPr>
        <p:sp>
          <p:nvSpPr>
            <p:cNvPr id="30" name="椭圆 29"/>
            <p:cNvSpPr/>
            <p:nvPr>
              <p:custDataLst>
                <p:tags r:id="rId20"/>
              </p:custDataLst>
            </p:nvPr>
          </p:nvSpPr>
          <p:spPr>
            <a:xfrm rot="2629861">
              <a:off x="3251827" y="548004"/>
              <a:ext cx="5761990" cy="5761990"/>
            </a:xfrm>
            <a:prstGeom prst="ellipse">
              <a:avLst/>
            </a:prstGeom>
            <a:no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1" name="椭圆 30"/>
            <p:cNvSpPr/>
            <p:nvPr>
              <p:custDataLst>
                <p:tags r:id="rId21"/>
              </p:custDataLst>
            </p:nvPr>
          </p:nvSpPr>
          <p:spPr>
            <a:xfrm rot="2629861" flipV="1">
              <a:off x="3251827" y="548004"/>
              <a:ext cx="5761990" cy="5761990"/>
            </a:xfrm>
            <a:prstGeom prst="ellipse">
              <a:avLst/>
            </a:prstGeom>
            <a:no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2" name="椭圆 31"/>
            <p:cNvSpPr/>
            <p:nvPr>
              <p:custDataLst>
                <p:tags r:id="rId22"/>
              </p:custDataLst>
            </p:nvPr>
          </p:nvSpPr>
          <p:spPr>
            <a:xfrm rot="8029861">
              <a:off x="3251827" y="548004"/>
              <a:ext cx="5761990" cy="5761990"/>
            </a:xfrm>
            <a:prstGeom prst="ellipse">
              <a:avLst/>
            </a:prstGeom>
            <a:no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3" name="椭圆 32"/>
            <p:cNvSpPr/>
            <p:nvPr>
              <p:custDataLst>
                <p:tags r:id="rId23"/>
              </p:custDataLst>
            </p:nvPr>
          </p:nvSpPr>
          <p:spPr>
            <a:xfrm rot="8029861" flipV="1">
              <a:off x="3251828" y="548005"/>
              <a:ext cx="5761990" cy="5761990"/>
            </a:xfrm>
            <a:prstGeom prst="ellipse">
              <a:avLst/>
            </a:prstGeom>
            <a:no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p>
          </p:txBody>
        </p:sp>
      </p:grpSp>
      <p:sp>
        <p:nvSpPr>
          <p:cNvPr id="14" name="椭圆 13"/>
          <p:cNvSpPr/>
          <p:nvPr/>
        </p:nvSpPr>
        <p:spPr>
          <a:xfrm>
            <a:off x="4901171" y="2802166"/>
            <a:ext cx="2273907" cy="2273908"/>
          </a:xfrm>
          <a:prstGeom prst="ellipse">
            <a:avLst/>
          </a:prstGeom>
          <a:noFill/>
          <a:ln cap="rnd">
            <a:gradFill flip="none" rotWithShape="1">
              <a:gsLst>
                <a:gs pos="10000">
                  <a:schemeClr val="accent1">
                    <a:lumMod val="60000"/>
                    <a:lumOff val="40000"/>
                    <a:alpha val="0"/>
                  </a:schemeClr>
                </a:gs>
                <a:gs pos="49000">
                  <a:schemeClr val="accent1">
                    <a:lumMod val="60000"/>
                    <a:lumOff val="40000"/>
                  </a:schemeClr>
                </a:gs>
              </a:gsLst>
              <a:lin ang="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mj-ea"/>
              <a:ea typeface="+mj-ea"/>
            </a:endParaRPr>
          </a:p>
        </p:txBody>
      </p:sp>
      <p:sp>
        <p:nvSpPr>
          <p:cNvPr id="16" name="圆: 空心 15"/>
          <p:cNvSpPr/>
          <p:nvPr/>
        </p:nvSpPr>
        <p:spPr>
          <a:xfrm>
            <a:off x="4329897" y="2226823"/>
            <a:ext cx="3416456" cy="3416457"/>
          </a:xfrm>
          <a:prstGeom prst="donut">
            <a:avLst>
              <a:gd name="adj" fmla="val 8088"/>
            </a:avLst>
          </a:prstGeom>
          <a:gradFill>
            <a:gsLst>
              <a:gs pos="0">
                <a:srgbClr val="EEFFFD">
                  <a:alpha val="0"/>
                </a:srgbClr>
              </a:gs>
              <a:gs pos="100000">
                <a:srgbClr val="00BCA7">
                  <a:alpha val="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solidFill>
                <a:schemeClr val="tx1"/>
              </a:solidFill>
              <a:latin typeface="+mj-ea"/>
              <a:ea typeface="+mj-ea"/>
            </a:endParaRPr>
          </a:p>
        </p:txBody>
      </p:sp>
      <p:sp>
        <p:nvSpPr>
          <p:cNvPr id="15" name="椭圆 14"/>
          <p:cNvSpPr/>
          <p:nvPr/>
        </p:nvSpPr>
        <p:spPr>
          <a:xfrm>
            <a:off x="4608427" y="2509422"/>
            <a:ext cx="2859396" cy="2859397"/>
          </a:xfrm>
          <a:prstGeom prst="ellipse">
            <a:avLst/>
          </a:prstGeom>
          <a:solidFill>
            <a:srgbClr val="00584E">
              <a:alpha val="0"/>
            </a:srgbClr>
          </a:solidFill>
          <a:ln>
            <a:noFill/>
          </a:ln>
          <a:effectLst>
            <a:outerShdw blurRad="368300" dist="127000" dir="24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mj-ea"/>
              <a:ea typeface="+mj-ea"/>
            </a:endParaRPr>
          </a:p>
        </p:txBody>
      </p:sp>
      <p:sp>
        <p:nvSpPr>
          <p:cNvPr id="64" name="椭圆 63"/>
          <p:cNvSpPr/>
          <p:nvPr/>
        </p:nvSpPr>
        <p:spPr>
          <a:xfrm>
            <a:off x="5121258" y="3022253"/>
            <a:ext cx="1833734" cy="1833735"/>
          </a:xfrm>
          <a:prstGeom prst="ellipse">
            <a:avLst/>
          </a:prstGeom>
          <a:solidFill>
            <a:srgbClr val="00BCA7">
              <a:alpha val="0"/>
            </a:srgbClr>
          </a:solidFill>
          <a:ln>
            <a:noFill/>
          </a:ln>
          <a:effectLst>
            <a:outerShdw blurRad="368300" dist="127000" dir="24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mj-ea"/>
              <a:ea typeface="+mj-ea"/>
            </a:endParaRPr>
          </a:p>
        </p:txBody>
      </p:sp>
      <p:sp>
        <p:nvSpPr>
          <p:cNvPr id="4" name="rectangle-11">
            <a:extLst>
              <a:ext uri="{FF2B5EF4-FFF2-40B4-BE49-F238E27FC236}">
                <a16:creationId xmlns:a16="http://schemas.microsoft.com/office/drawing/2014/main" id="{43AA78A2-EB75-3C3A-1DC1-5E2750AAA6D0}"/>
              </a:ext>
            </a:extLst>
          </p:cNvPr>
          <p:cNvSpPr/>
          <p:nvPr/>
        </p:nvSpPr>
        <p:spPr>
          <a:xfrm>
            <a:off x="2613922" y="2968722"/>
            <a:ext cx="1724527" cy="523217"/>
          </a:xfrm>
          <a:prstGeom prst="roundRect">
            <a:avLst>
              <a:gd name="adj" fmla="val 50000"/>
            </a:avLst>
          </a:prstGeom>
          <a:solidFill>
            <a:srgbClr val="00BCA7">
              <a:alpha val="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6" name="关键词2">
            <a:extLst>
              <a:ext uri="{FF2B5EF4-FFF2-40B4-BE49-F238E27FC236}">
                <a16:creationId xmlns:a16="http://schemas.microsoft.com/office/drawing/2014/main" id="{4BB0C31B-42C8-F7BD-78C2-F31AB343E817}"/>
              </a:ext>
            </a:extLst>
          </p:cNvPr>
          <p:cNvSpPr/>
          <p:nvPr>
            <p:custDataLst>
              <p:tags r:id="rId3"/>
            </p:custDataLst>
          </p:nvPr>
        </p:nvSpPr>
        <p:spPr>
          <a:xfrm>
            <a:off x="2796584" y="3037584"/>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5000" lnSpcReduction="10000"/>
          </a:bodyPr>
          <a:lstStyle/>
          <a:p>
            <a:pPr algn="ctr">
              <a:lnSpc>
                <a:spcPct val="120000"/>
              </a:lnSpc>
            </a:pPr>
            <a:r>
              <a:rPr lang="zh-CN" altLang="en-US" sz="1600">
                <a:solidFill>
                  <a:srgbClr val="00584E"/>
                </a:solidFill>
                <a:latin typeface="+mj-ea"/>
                <a:ea typeface="+mj-ea"/>
                <a:sym typeface="思源黑体 CN" panose="020B0500000000000000" pitchFamily="34" charset="-122"/>
              </a:rPr>
              <a:t> 商业模式创新</a:t>
            </a:r>
            <a:endParaRPr lang="zh-CN" altLang="en-US" sz="1600" dirty="0">
              <a:solidFill>
                <a:schemeClr val="tx2"/>
              </a:solidFill>
              <a:latin typeface="+mj-ea"/>
              <a:ea typeface="+mj-ea"/>
              <a:sym typeface="思源黑体 CN" panose="020B0500000000000000" pitchFamily="34" charset="-122"/>
            </a:endParaRPr>
          </a:p>
        </p:txBody>
      </p:sp>
      <p:sp>
        <p:nvSpPr>
          <p:cNvPr id="7" name="rectangle-11">
            <a:extLst>
              <a:ext uri="{FF2B5EF4-FFF2-40B4-BE49-F238E27FC236}">
                <a16:creationId xmlns:a16="http://schemas.microsoft.com/office/drawing/2014/main" id="{C185B8D2-3554-5DEE-5821-745570AE06E4}"/>
              </a:ext>
            </a:extLst>
          </p:cNvPr>
          <p:cNvSpPr/>
          <p:nvPr/>
        </p:nvSpPr>
        <p:spPr>
          <a:xfrm>
            <a:off x="2605369" y="4280982"/>
            <a:ext cx="1724527" cy="523217"/>
          </a:xfrm>
          <a:prstGeom prst="roundRect">
            <a:avLst>
              <a:gd name="adj" fmla="val 50000"/>
            </a:avLst>
          </a:prstGeom>
          <a:solidFill>
            <a:srgbClr val="00BCA7">
              <a:alpha val="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8" name="关键词3">
            <a:extLst>
              <a:ext uri="{FF2B5EF4-FFF2-40B4-BE49-F238E27FC236}">
                <a16:creationId xmlns:a16="http://schemas.microsoft.com/office/drawing/2014/main" id="{0860085C-B7A6-2D6E-B8D3-99470D3E887A}"/>
              </a:ext>
            </a:extLst>
          </p:cNvPr>
          <p:cNvSpPr/>
          <p:nvPr>
            <p:custDataLst>
              <p:tags r:id="rId4"/>
            </p:custDataLst>
          </p:nvPr>
        </p:nvSpPr>
        <p:spPr>
          <a:xfrm>
            <a:off x="2788031" y="4349844"/>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algn="ctr">
              <a:lnSpc>
                <a:spcPct val="120000"/>
              </a:lnSpc>
            </a:pPr>
            <a:r>
              <a:rPr lang="zh-CN" altLang="en-US" sz="1600">
                <a:solidFill>
                  <a:srgbClr val="00584E"/>
                </a:solidFill>
                <a:latin typeface="+mj-ea"/>
                <a:ea typeface="+mj-ea"/>
                <a:sym typeface="思源黑体 CN" panose="020B0500000000000000" pitchFamily="34" charset="-122"/>
              </a:rPr>
              <a:t> 人力和物质资源</a:t>
            </a:r>
            <a:endParaRPr lang="zh-CN" altLang="en-US" sz="1600" dirty="0">
              <a:solidFill>
                <a:schemeClr val="tx2"/>
              </a:solidFill>
              <a:latin typeface="+mj-ea"/>
              <a:ea typeface="+mj-ea"/>
              <a:sym typeface="思源黑体 CN" panose="020B0500000000000000" pitchFamily="34" charset="-122"/>
            </a:endParaRPr>
          </a:p>
        </p:txBody>
      </p:sp>
      <p:sp>
        <p:nvSpPr>
          <p:cNvPr id="10" name="rectangle-11">
            <a:extLst>
              <a:ext uri="{FF2B5EF4-FFF2-40B4-BE49-F238E27FC236}">
                <a16:creationId xmlns:a16="http://schemas.microsoft.com/office/drawing/2014/main" id="{55226C50-7C7D-DDF1-FC06-D187E4676B18}"/>
              </a:ext>
            </a:extLst>
          </p:cNvPr>
          <p:cNvSpPr/>
          <p:nvPr/>
        </p:nvSpPr>
        <p:spPr>
          <a:xfrm>
            <a:off x="3368739" y="5494131"/>
            <a:ext cx="1724527" cy="523217"/>
          </a:xfrm>
          <a:prstGeom prst="roundRect">
            <a:avLst>
              <a:gd name="adj" fmla="val 50000"/>
            </a:avLst>
          </a:prstGeom>
          <a:solidFill>
            <a:srgbClr val="00BCA7">
              <a:alpha val="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17" name="关键词4">
            <a:extLst>
              <a:ext uri="{FF2B5EF4-FFF2-40B4-BE49-F238E27FC236}">
                <a16:creationId xmlns:a16="http://schemas.microsoft.com/office/drawing/2014/main" id="{387E0130-1CE9-7BD8-64F9-818C93B41176}"/>
              </a:ext>
            </a:extLst>
          </p:cNvPr>
          <p:cNvSpPr/>
          <p:nvPr>
            <p:custDataLst>
              <p:tags r:id="rId5"/>
            </p:custDataLst>
          </p:nvPr>
        </p:nvSpPr>
        <p:spPr>
          <a:xfrm>
            <a:off x="3551401" y="5562993"/>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00584E"/>
                </a:solidFill>
                <a:latin typeface="+mj-ea"/>
                <a:ea typeface="+mj-ea"/>
                <a:sym typeface="思源黑体 CN" panose="020B0500000000000000" pitchFamily="34" charset="-122"/>
              </a:rPr>
              <a:t> 技术</a:t>
            </a:r>
            <a:endParaRPr lang="zh-CN" altLang="en-US" sz="1600" dirty="0">
              <a:solidFill>
                <a:schemeClr val="tx2"/>
              </a:solidFill>
              <a:latin typeface="+mj-ea"/>
              <a:ea typeface="+mj-ea"/>
              <a:sym typeface="思源黑体 CN" panose="020B0500000000000000" pitchFamily="34" charset="-122"/>
            </a:endParaRPr>
          </a:p>
        </p:txBody>
      </p:sp>
      <p:sp>
        <p:nvSpPr>
          <p:cNvPr id="18" name="rectangle-11">
            <a:extLst>
              <a:ext uri="{FF2B5EF4-FFF2-40B4-BE49-F238E27FC236}">
                <a16:creationId xmlns:a16="http://schemas.microsoft.com/office/drawing/2014/main" id="{B16FA4BE-D49D-E8E4-B547-6ADB6D6B540B}"/>
              </a:ext>
            </a:extLst>
          </p:cNvPr>
          <p:cNvSpPr/>
          <p:nvPr/>
        </p:nvSpPr>
        <p:spPr>
          <a:xfrm>
            <a:off x="6789120" y="1809104"/>
            <a:ext cx="1724527" cy="523217"/>
          </a:xfrm>
          <a:prstGeom prst="roundRect">
            <a:avLst>
              <a:gd name="adj" fmla="val 50000"/>
            </a:avLst>
          </a:prstGeom>
          <a:solidFill>
            <a:srgbClr val="00BCA7">
              <a:alpha val="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19" name="关键词5">
            <a:extLst>
              <a:ext uri="{FF2B5EF4-FFF2-40B4-BE49-F238E27FC236}">
                <a16:creationId xmlns:a16="http://schemas.microsoft.com/office/drawing/2014/main" id="{002EE750-2D0B-F14F-35F0-77BCA387AF01}"/>
              </a:ext>
            </a:extLst>
          </p:cNvPr>
          <p:cNvSpPr/>
          <p:nvPr>
            <p:custDataLst>
              <p:tags r:id="rId6"/>
            </p:custDataLst>
          </p:nvPr>
        </p:nvSpPr>
        <p:spPr>
          <a:xfrm>
            <a:off x="6971782" y="1877966"/>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lnSpcReduction="20000"/>
          </a:bodyPr>
          <a:lstStyle/>
          <a:p>
            <a:pPr algn="ctr">
              <a:lnSpc>
                <a:spcPct val="120000"/>
              </a:lnSpc>
            </a:pPr>
            <a:r>
              <a:rPr lang="zh-CN" altLang="en-US" sz="1600">
                <a:solidFill>
                  <a:srgbClr val="00584E"/>
                </a:solidFill>
                <a:latin typeface="+mj-ea"/>
                <a:ea typeface="+mj-ea"/>
                <a:sym typeface="思源黑体 CN" panose="020B0500000000000000" pitchFamily="34" charset="-122"/>
              </a:rPr>
              <a:t>数据和数字化手段</a:t>
            </a:r>
            <a:endParaRPr lang="zh-CN" altLang="en-US" sz="1600" dirty="0">
              <a:solidFill>
                <a:schemeClr val="tx2"/>
              </a:solidFill>
              <a:latin typeface="+mj-ea"/>
              <a:ea typeface="+mj-ea"/>
              <a:sym typeface="思源黑体 CN" panose="020B0500000000000000" pitchFamily="34" charset="-122"/>
            </a:endParaRPr>
          </a:p>
        </p:txBody>
      </p:sp>
      <p:sp>
        <p:nvSpPr>
          <p:cNvPr id="20" name="rectangle-11">
            <a:extLst>
              <a:ext uri="{FF2B5EF4-FFF2-40B4-BE49-F238E27FC236}">
                <a16:creationId xmlns:a16="http://schemas.microsoft.com/office/drawing/2014/main" id="{76696D11-645E-BAB0-9018-822F1A21CDA9}"/>
              </a:ext>
            </a:extLst>
          </p:cNvPr>
          <p:cNvSpPr/>
          <p:nvPr/>
        </p:nvSpPr>
        <p:spPr>
          <a:xfrm>
            <a:off x="7808042" y="2989238"/>
            <a:ext cx="1724527" cy="523217"/>
          </a:xfrm>
          <a:prstGeom prst="roundRect">
            <a:avLst>
              <a:gd name="adj" fmla="val 50000"/>
            </a:avLst>
          </a:prstGeom>
          <a:solidFill>
            <a:srgbClr val="00BCA7">
              <a:alpha val="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1" name="关键词6">
            <a:extLst>
              <a:ext uri="{FF2B5EF4-FFF2-40B4-BE49-F238E27FC236}">
                <a16:creationId xmlns:a16="http://schemas.microsoft.com/office/drawing/2014/main" id="{F89AD833-FE8A-CF56-C704-F3F4EB483DEE}"/>
              </a:ext>
            </a:extLst>
          </p:cNvPr>
          <p:cNvSpPr/>
          <p:nvPr>
            <p:custDataLst>
              <p:tags r:id="rId7"/>
            </p:custDataLst>
          </p:nvPr>
        </p:nvSpPr>
        <p:spPr>
          <a:xfrm>
            <a:off x="7990704" y="3058100"/>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00584E"/>
                </a:solidFill>
                <a:latin typeface="+mj-ea"/>
                <a:ea typeface="+mj-ea"/>
                <a:sym typeface="思源黑体 CN" panose="020B0500000000000000" pitchFamily="34" charset="-122"/>
              </a:rPr>
              <a:t> 智能化生产</a:t>
            </a:r>
            <a:endParaRPr lang="zh-CN" altLang="en-US" sz="1600" dirty="0">
              <a:solidFill>
                <a:schemeClr val="tx2"/>
              </a:solidFill>
              <a:latin typeface="+mj-ea"/>
              <a:ea typeface="+mj-ea"/>
              <a:sym typeface="思源黑体 CN" panose="020B0500000000000000" pitchFamily="34" charset="-122"/>
            </a:endParaRPr>
          </a:p>
        </p:txBody>
      </p:sp>
      <p:sp>
        <p:nvSpPr>
          <p:cNvPr id="22" name="rectangle-11">
            <a:extLst>
              <a:ext uri="{FF2B5EF4-FFF2-40B4-BE49-F238E27FC236}">
                <a16:creationId xmlns:a16="http://schemas.microsoft.com/office/drawing/2014/main" id="{2C0C6246-ABCB-63CC-655B-8BD9D96CF9D2}"/>
              </a:ext>
            </a:extLst>
          </p:cNvPr>
          <p:cNvSpPr/>
          <p:nvPr/>
        </p:nvSpPr>
        <p:spPr>
          <a:xfrm>
            <a:off x="7892922" y="4275087"/>
            <a:ext cx="1724527" cy="523217"/>
          </a:xfrm>
          <a:prstGeom prst="roundRect">
            <a:avLst>
              <a:gd name="adj" fmla="val 50000"/>
            </a:avLst>
          </a:prstGeom>
          <a:solidFill>
            <a:srgbClr val="00BCA7">
              <a:alpha val="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3" name="关键词7">
            <a:extLst>
              <a:ext uri="{FF2B5EF4-FFF2-40B4-BE49-F238E27FC236}">
                <a16:creationId xmlns:a16="http://schemas.microsoft.com/office/drawing/2014/main" id="{D96FCEC7-1B4E-9391-8E6F-2922DE3329C0}"/>
              </a:ext>
            </a:extLst>
          </p:cNvPr>
          <p:cNvSpPr/>
          <p:nvPr>
            <p:custDataLst>
              <p:tags r:id="rId8"/>
            </p:custDataLst>
          </p:nvPr>
        </p:nvSpPr>
        <p:spPr>
          <a:xfrm>
            <a:off x="8075584" y="4343949"/>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lnSpcReduction="20000"/>
          </a:bodyPr>
          <a:lstStyle/>
          <a:p>
            <a:pPr algn="ctr">
              <a:lnSpc>
                <a:spcPct val="120000"/>
              </a:lnSpc>
            </a:pPr>
            <a:r>
              <a:rPr lang="zh-CN" altLang="en-US" sz="1600">
                <a:solidFill>
                  <a:srgbClr val="00584E"/>
                </a:solidFill>
                <a:latin typeface="+mj-ea"/>
                <a:ea typeface="+mj-ea"/>
                <a:sym typeface="思源黑体 CN" panose="020B0500000000000000" pitchFamily="34" charset="-122"/>
              </a:rPr>
              <a:t> 大数据和人工智能</a:t>
            </a:r>
            <a:endParaRPr lang="zh-CN" altLang="en-US" sz="1600" dirty="0">
              <a:solidFill>
                <a:schemeClr val="tx2"/>
              </a:solidFill>
              <a:latin typeface="+mj-ea"/>
              <a:ea typeface="+mj-ea"/>
              <a:sym typeface="思源黑体 CN" panose="020B0500000000000000" pitchFamily="34" charset="-122"/>
            </a:endParaRPr>
          </a:p>
        </p:txBody>
      </p:sp>
      <p:sp>
        <p:nvSpPr>
          <p:cNvPr id="24" name="rectangle-11">
            <a:extLst>
              <a:ext uri="{FF2B5EF4-FFF2-40B4-BE49-F238E27FC236}">
                <a16:creationId xmlns:a16="http://schemas.microsoft.com/office/drawing/2014/main" id="{E5450602-04D7-F587-1565-9EC0FF753D74}"/>
              </a:ext>
            </a:extLst>
          </p:cNvPr>
          <p:cNvSpPr/>
          <p:nvPr/>
        </p:nvSpPr>
        <p:spPr>
          <a:xfrm>
            <a:off x="6910957" y="5494131"/>
            <a:ext cx="1724527" cy="523217"/>
          </a:xfrm>
          <a:prstGeom prst="roundRect">
            <a:avLst>
              <a:gd name="adj" fmla="val 50000"/>
            </a:avLst>
          </a:prstGeom>
          <a:solidFill>
            <a:srgbClr val="00BCA7">
              <a:alpha val="0"/>
            </a:srgbClr>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6" name="关键词8">
            <a:extLst>
              <a:ext uri="{FF2B5EF4-FFF2-40B4-BE49-F238E27FC236}">
                <a16:creationId xmlns:a16="http://schemas.microsoft.com/office/drawing/2014/main" id="{D14361E3-9A52-B0EB-C1CC-1237576A8839}"/>
              </a:ext>
            </a:extLst>
          </p:cNvPr>
          <p:cNvSpPr/>
          <p:nvPr>
            <p:custDataLst>
              <p:tags r:id="rId9"/>
            </p:custDataLst>
          </p:nvPr>
        </p:nvSpPr>
        <p:spPr>
          <a:xfrm>
            <a:off x="7093619" y="5562993"/>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rgbClr val="00584E"/>
                </a:solidFill>
                <a:latin typeface="+mj-ea"/>
                <a:ea typeface="+mj-ea"/>
                <a:sym typeface="思源黑体 CN" panose="020B0500000000000000" pitchFamily="34" charset="-122"/>
              </a:rPr>
              <a:t> 数字化营销</a:t>
            </a:r>
            <a:endParaRPr lang="zh-CN" altLang="en-US" sz="1600" dirty="0">
              <a:solidFill>
                <a:schemeClr val="tx2"/>
              </a:solidFill>
              <a:latin typeface="+mj-ea"/>
              <a:ea typeface="+mj-ea"/>
              <a:sym typeface="思源黑体 CN" panose="020B0500000000000000" pitchFamily="34" charset="-122"/>
            </a:endParaRPr>
          </a:p>
        </p:txBody>
      </p:sp>
      <p:sp>
        <p:nvSpPr>
          <p:cNvPr id="35" name="标题">
            <a:extLst>
              <a:ext uri="{FF2B5EF4-FFF2-40B4-BE49-F238E27FC236}">
                <a16:creationId xmlns:a16="http://schemas.microsoft.com/office/drawing/2014/main" id="{5D39437C-2A2A-843B-F38B-AC8A1A694786}"/>
              </a:ext>
            </a:extLst>
          </p:cNvPr>
          <p:cNvSpPr txBox="1"/>
          <p:nvPr>
            <p:custDataLst>
              <p:tags r:id="rId10"/>
            </p:custDataLst>
          </p:nvPr>
        </p:nvSpPr>
        <p:spPr>
          <a:xfrm>
            <a:off x="273975" y="238391"/>
            <a:ext cx="11669372" cy="720348"/>
          </a:xfrm>
          <a:prstGeom prst="rect">
            <a:avLst/>
          </a:prstGeom>
          <a:noFill/>
          <a:ln>
            <a:solidFill>
              <a:srgbClr val="00BCA7"/>
            </a:solidFill>
          </a:ln>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趋势分析</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3" name="关键词1-简述">
            <a:extLst>
              <a:ext uri="{FF2B5EF4-FFF2-40B4-BE49-F238E27FC236}">
                <a16:creationId xmlns:a16="http://schemas.microsoft.com/office/drawing/2014/main" id="{02A15B6D-88A4-DCCA-6163-9D8237A71C91}"/>
              </a:ext>
            </a:extLst>
          </p:cNvPr>
          <p:cNvSpPr txBox="1"/>
          <p:nvPr>
            <p:custDataLst>
              <p:tags r:id="rId11"/>
            </p:custDataLst>
          </p:nvPr>
        </p:nvSpPr>
        <p:spPr>
          <a:xfrm>
            <a:off x="1231785" y="1655916"/>
            <a:ext cx="1962212" cy="720348"/>
          </a:xfrm>
          <a:prstGeom prst="rect">
            <a:avLst/>
          </a:prstGeom>
          <a:noFill/>
          <a:ln>
            <a:solidFill>
              <a:srgbClr val="00BCA7"/>
            </a:solidFill>
          </a:ln>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科技是推动社会发展的重要力量，让我们的生活变得更加便利和高效</a:t>
            </a:r>
            <a:endParaRPr lang="zh-CN" altLang="en-US" sz="1400" dirty="0">
              <a:latin typeface="+mj-ea"/>
              <a:ea typeface="+mj-ea"/>
            </a:endParaRPr>
          </a:p>
        </p:txBody>
      </p:sp>
      <p:sp>
        <p:nvSpPr>
          <p:cNvPr id="11" name="关键词2-简述">
            <a:extLst>
              <a:ext uri="{FF2B5EF4-FFF2-40B4-BE49-F238E27FC236}">
                <a16:creationId xmlns:a16="http://schemas.microsoft.com/office/drawing/2014/main" id="{3796F3BC-5CB8-B702-6854-5D384483D4CC}"/>
              </a:ext>
            </a:extLst>
          </p:cNvPr>
          <p:cNvSpPr txBox="1"/>
          <p:nvPr>
            <p:custDataLst>
              <p:tags r:id="rId12"/>
            </p:custDataLst>
          </p:nvPr>
        </p:nvSpPr>
        <p:spPr>
          <a:xfrm>
            <a:off x="445124" y="2835550"/>
            <a:ext cx="1962212" cy="720348"/>
          </a:xfrm>
          <a:prstGeom prst="rect">
            <a:avLst/>
          </a:prstGeom>
          <a:noFill/>
          <a:ln>
            <a:solidFill>
              <a:srgbClr val="00BCA7"/>
            </a:solidFill>
          </a:ln>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商业模式创新是推动企业持续增长和成功的关键因素之一</a:t>
            </a:r>
            <a:endParaRPr lang="zh-CN" altLang="en-US" sz="1400" dirty="0">
              <a:latin typeface="+mj-ea"/>
              <a:ea typeface="+mj-ea"/>
            </a:endParaRPr>
          </a:p>
        </p:txBody>
      </p:sp>
      <p:sp>
        <p:nvSpPr>
          <p:cNvPr id="25" name="关键词3-简述">
            <a:extLst>
              <a:ext uri="{FF2B5EF4-FFF2-40B4-BE49-F238E27FC236}">
                <a16:creationId xmlns:a16="http://schemas.microsoft.com/office/drawing/2014/main" id="{39D84B7D-0C57-4DE4-FE17-3A2E5BF4ED7E}"/>
              </a:ext>
            </a:extLst>
          </p:cNvPr>
          <p:cNvSpPr txBox="1"/>
          <p:nvPr>
            <p:custDataLst>
              <p:tags r:id="rId13"/>
            </p:custDataLst>
          </p:nvPr>
        </p:nvSpPr>
        <p:spPr>
          <a:xfrm>
            <a:off x="388595" y="4176521"/>
            <a:ext cx="1962212" cy="720348"/>
          </a:xfrm>
          <a:prstGeom prst="rect">
            <a:avLst/>
          </a:prstGeom>
          <a:noFill/>
          <a:ln>
            <a:solidFill>
              <a:srgbClr val="00BCA7"/>
            </a:solidFill>
          </a:ln>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人力和物质资源是推动社会发展和进步的重要驱动力</a:t>
            </a:r>
            <a:endParaRPr lang="zh-CN" altLang="en-US" sz="1400" dirty="0">
              <a:latin typeface="+mj-ea"/>
              <a:ea typeface="+mj-ea"/>
            </a:endParaRPr>
          </a:p>
        </p:txBody>
      </p:sp>
      <p:sp>
        <p:nvSpPr>
          <p:cNvPr id="27" name="关键词4-简述">
            <a:extLst>
              <a:ext uri="{FF2B5EF4-FFF2-40B4-BE49-F238E27FC236}">
                <a16:creationId xmlns:a16="http://schemas.microsoft.com/office/drawing/2014/main" id="{3D643262-D9D7-EC8C-84DC-C784191713CC}"/>
              </a:ext>
            </a:extLst>
          </p:cNvPr>
          <p:cNvSpPr txBox="1"/>
          <p:nvPr>
            <p:custDataLst>
              <p:tags r:id="rId14"/>
            </p:custDataLst>
          </p:nvPr>
        </p:nvSpPr>
        <p:spPr>
          <a:xfrm>
            <a:off x="1122932" y="5432255"/>
            <a:ext cx="1962212" cy="720348"/>
          </a:xfrm>
          <a:prstGeom prst="rect">
            <a:avLst/>
          </a:prstGeom>
          <a:noFill/>
          <a:ln>
            <a:solidFill>
              <a:srgbClr val="00BCA7"/>
            </a:solidFill>
          </a:ln>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技术是推动社会发展的重要力量，让我们的生活变得更加便利和高效</a:t>
            </a:r>
            <a:endParaRPr lang="zh-CN" altLang="en-US" sz="1400" dirty="0">
              <a:latin typeface="+mj-ea"/>
              <a:ea typeface="+mj-ea"/>
            </a:endParaRPr>
          </a:p>
        </p:txBody>
      </p:sp>
      <p:sp>
        <p:nvSpPr>
          <p:cNvPr id="28" name="关键词5-简述">
            <a:extLst>
              <a:ext uri="{FF2B5EF4-FFF2-40B4-BE49-F238E27FC236}">
                <a16:creationId xmlns:a16="http://schemas.microsoft.com/office/drawing/2014/main" id="{B81A6942-91F1-2C0B-F61B-E779BD538021}"/>
              </a:ext>
            </a:extLst>
          </p:cNvPr>
          <p:cNvSpPr txBox="1"/>
          <p:nvPr>
            <p:custDataLst>
              <p:tags r:id="rId15"/>
            </p:custDataLst>
          </p:nvPr>
        </p:nvSpPr>
        <p:spPr>
          <a:xfrm>
            <a:off x="8764877" y="1655916"/>
            <a:ext cx="1962212" cy="720348"/>
          </a:xfrm>
          <a:prstGeom prst="rect">
            <a:avLst/>
          </a:prstGeom>
          <a:noFill/>
          <a:ln>
            <a:solidFill>
              <a:srgbClr val="00BCA7"/>
            </a:solidFill>
          </a:ln>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数据为先，数字化手段助腾飞</a:t>
            </a:r>
            <a:endParaRPr lang="zh-CN" altLang="en-US" sz="1400" dirty="0">
              <a:latin typeface="+mj-ea"/>
              <a:ea typeface="+mj-ea"/>
            </a:endParaRPr>
          </a:p>
        </p:txBody>
      </p:sp>
      <p:sp>
        <p:nvSpPr>
          <p:cNvPr id="29" name="关键词6-简述">
            <a:extLst>
              <a:ext uri="{FF2B5EF4-FFF2-40B4-BE49-F238E27FC236}">
                <a16:creationId xmlns:a16="http://schemas.microsoft.com/office/drawing/2014/main" id="{97EAFA40-CD6D-895C-762F-61AC146C5862}"/>
              </a:ext>
            </a:extLst>
          </p:cNvPr>
          <p:cNvSpPr txBox="1"/>
          <p:nvPr>
            <p:custDataLst>
              <p:tags r:id="rId16"/>
            </p:custDataLst>
          </p:nvPr>
        </p:nvSpPr>
        <p:spPr>
          <a:xfrm>
            <a:off x="9817912" y="2835550"/>
            <a:ext cx="1962212" cy="720348"/>
          </a:xfrm>
          <a:prstGeom prst="rect">
            <a:avLst/>
          </a:prstGeom>
          <a:noFill/>
          <a:ln>
            <a:solidFill>
              <a:srgbClr val="00BCA7"/>
            </a:solidFill>
          </a:ln>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智能化生产引领未来生产方式变革</a:t>
            </a:r>
            <a:endParaRPr lang="zh-CN" altLang="en-US" sz="1400" dirty="0">
              <a:latin typeface="+mj-ea"/>
              <a:ea typeface="+mj-ea"/>
            </a:endParaRPr>
          </a:p>
        </p:txBody>
      </p:sp>
      <p:sp>
        <p:nvSpPr>
          <p:cNvPr id="36" name="关键词7-简述">
            <a:extLst>
              <a:ext uri="{FF2B5EF4-FFF2-40B4-BE49-F238E27FC236}">
                <a16:creationId xmlns:a16="http://schemas.microsoft.com/office/drawing/2014/main" id="{7428CF6E-FB4E-2297-8C7E-380D50D02490}"/>
              </a:ext>
            </a:extLst>
          </p:cNvPr>
          <p:cNvSpPr txBox="1"/>
          <p:nvPr>
            <p:custDataLst>
              <p:tags r:id="rId17"/>
            </p:custDataLst>
          </p:nvPr>
        </p:nvSpPr>
        <p:spPr>
          <a:xfrm>
            <a:off x="9809761" y="4176521"/>
            <a:ext cx="1962212" cy="720348"/>
          </a:xfrm>
          <a:prstGeom prst="rect">
            <a:avLst/>
          </a:prstGeom>
          <a:noFill/>
          <a:ln>
            <a:solidFill>
              <a:srgbClr val="00BCA7"/>
            </a:solidFill>
          </a:ln>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大数据和人工智能的发展，让我们的生活变得更加智能、便捷</a:t>
            </a:r>
            <a:endParaRPr lang="zh-CN" altLang="en-US" sz="1400" dirty="0">
              <a:latin typeface="+mj-ea"/>
              <a:ea typeface="+mj-ea"/>
            </a:endParaRPr>
          </a:p>
        </p:txBody>
      </p:sp>
      <p:sp>
        <p:nvSpPr>
          <p:cNvPr id="37" name="关键词8-简述">
            <a:extLst>
              <a:ext uri="{FF2B5EF4-FFF2-40B4-BE49-F238E27FC236}">
                <a16:creationId xmlns:a16="http://schemas.microsoft.com/office/drawing/2014/main" id="{E373852E-4D5F-3775-339B-971B5BD5FDDF}"/>
              </a:ext>
            </a:extLst>
          </p:cNvPr>
          <p:cNvSpPr txBox="1"/>
          <p:nvPr>
            <p:custDataLst>
              <p:tags r:id="rId18"/>
            </p:custDataLst>
          </p:nvPr>
        </p:nvSpPr>
        <p:spPr>
          <a:xfrm>
            <a:off x="8927490" y="5432255"/>
            <a:ext cx="1962212" cy="720348"/>
          </a:xfrm>
          <a:prstGeom prst="rect">
            <a:avLst/>
          </a:prstGeom>
          <a:noFill/>
          <a:ln>
            <a:solidFill>
              <a:srgbClr val="00BCA7"/>
            </a:solidFill>
          </a:ln>
          <a:effectLst/>
        </p:spPr>
        <p:txBody>
          <a:bodyPr wrap="square" lIns="75895" tIns="37948" rIns="75895" bIns="37948" rtlCol="0" anchor="ctr" anchorCtr="0">
            <a:normAutofit fontScale="92500" lnSpcReduction="20000"/>
          </a:bodyPr>
          <a:lstStyle/>
          <a:p>
            <a:pPr algn="ctr"/>
            <a:r>
              <a:rPr kumimoji="0" lang="zh-CN" altLang="en-US" sz="14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数字化营销是利用数字技术和网络平台，实现精准营销和高效市场覆盖的重要手段</a:t>
            </a:r>
            <a:endParaRPr lang="zh-CN" altLang="en-US" sz="1400" dirty="0">
              <a:latin typeface="+mj-ea"/>
              <a:ea typeface="+mj-ea"/>
            </a:endParaRPr>
          </a:p>
        </p:txBody>
      </p:sp>
      <p:pic>
        <p:nvPicPr>
          <p:cNvPr id="13" name="图形 12">
            <a:extLst>
              <a:ext uri="{FF2B5EF4-FFF2-40B4-BE49-F238E27FC236}">
                <a16:creationId xmlns:a16="http://schemas.microsoft.com/office/drawing/2014/main" id="{9BBA18C2-4F7E-B584-DC3B-37D21134EA2A}"/>
              </a:ext>
            </a:extLst>
          </p:cNvPr>
          <p:cNvPicPr>
            <a:picLocks/>
          </p:cNvPicPr>
          <p:nvPr>
            <p:custDataLst>
              <p:tags r:id="rId19"/>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602620" y="3529850"/>
            <a:ext cx="871010" cy="853463"/>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3B2B930B-F6A0-EC1E-5348-23EADFC9BE57}"/>
              </a:ext>
            </a:extLst>
          </p:cNvPr>
          <p:cNvSpPr/>
          <p:nvPr/>
        </p:nvSpPr>
        <p:spPr>
          <a:xfrm rot="20549812">
            <a:off x="104080" y="813935"/>
            <a:ext cx="1128194" cy="1128194"/>
          </a:xfrm>
          <a:prstGeom prst="ellipse">
            <a:avLst/>
          </a:prstGeom>
          <a:gradFill flip="none" rotWithShape="1">
            <a:gsLst>
              <a:gs pos="0">
                <a:srgbClr val="EEFFFD">
                  <a:alpha val="0"/>
                </a:srgbClr>
              </a:gs>
              <a:gs pos="100000">
                <a:srgbClr val="00BCA7">
                  <a:alpha val="0"/>
                </a:srgbClr>
              </a:gs>
            </a:gsLst>
            <a:lin ang="162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6B5CE431-69A1-FD79-3AF0-89718765ADFE}"/>
              </a:ext>
            </a:extLst>
          </p:cNvPr>
          <p:cNvSpPr/>
          <p:nvPr/>
        </p:nvSpPr>
        <p:spPr>
          <a:xfrm rot="19660630">
            <a:off x="11333597" y="393447"/>
            <a:ext cx="517994" cy="517994"/>
          </a:xfrm>
          <a:prstGeom prst="ellipse">
            <a:avLst/>
          </a:prstGeom>
          <a:gradFill flip="none" rotWithShape="1">
            <a:gsLst>
              <a:gs pos="0">
                <a:srgbClr val="EEFFFD">
                  <a:alpha val="0"/>
                </a:srgbClr>
              </a:gs>
              <a:gs pos="100000">
                <a:srgbClr val="00BCA7">
                  <a:alpha val="0"/>
                </a:srgbClr>
              </a:gs>
            </a:gsLst>
            <a:lin ang="162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534A37D-87EC-025A-DBBF-567D9FB92002}"/>
              </a:ext>
            </a:extLst>
          </p:cNvPr>
          <p:cNvSpPr/>
          <p:nvPr/>
        </p:nvSpPr>
        <p:spPr>
          <a:xfrm rot="19660630">
            <a:off x="4345876" y="5783204"/>
            <a:ext cx="542826" cy="542826"/>
          </a:xfrm>
          <a:prstGeom prst="ellipse">
            <a:avLst/>
          </a:prstGeom>
          <a:gradFill flip="none" rotWithShape="1">
            <a:gsLst>
              <a:gs pos="0">
                <a:srgbClr val="EEFFFD">
                  <a:alpha val="0"/>
                </a:srgbClr>
              </a:gs>
              <a:gs pos="100000">
                <a:srgbClr val="00BCA7">
                  <a:alpha val="0"/>
                </a:srgbClr>
              </a:gs>
            </a:gsLst>
            <a:lin ang="162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F9A47D4-D327-6D8D-0AAC-059D217045B3}"/>
              </a:ext>
            </a:extLst>
          </p:cNvPr>
          <p:cNvSpPr/>
          <p:nvPr/>
        </p:nvSpPr>
        <p:spPr>
          <a:xfrm>
            <a:off x="-1" y="0"/>
            <a:ext cx="12192001" cy="6858000"/>
          </a:xfrm>
          <a:prstGeom prst="rect">
            <a:avLst/>
          </a:prstGeom>
          <a:solidFill>
            <a:srgbClr val="00584E">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636A1934-47B1-3FB2-D161-C1A4688B0A15}"/>
              </a:ext>
            </a:extLst>
          </p:cNvPr>
          <p:cNvSpPr/>
          <p:nvPr/>
        </p:nvSpPr>
        <p:spPr>
          <a:xfrm>
            <a:off x="7448550" y="2705100"/>
            <a:ext cx="4743450" cy="4152900"/>
          </a:xfrm>
          <a:custGeom>
            <a:avLst/>
            <a:gdLst>
              <a:gd name="connsiteX0" fmla="*/ 3543300 w 4743450"/>
              <a:gd name="connsiteY0" fmla="*/ 0 h 4152900"/>
              <a:gd name="connsiteX1" fmla="*/ 4596969 w 4743450"/>
              <a:gd name="connsiteY1" fmla="*/ 159300 h 4152900"/>
              <a:gd name="connsiteX2" fmla="*/ 4743450 w 4743450"/>
              <a:gd name="connsiteY2" fmla="*/ 208864 h 4152900"/>
              <a:gd name="connsiteX3" fmla="*/ 4743450 w 4743450"/>
              <a:gd name="connsiteY3" fmla="*/ 2428965 h 4152900"/>
              <a:gd name="connsiteX4" fmla="*/ 4702591 w 4743450"/>
              <a:gd name="connsiteY4" fmla="*/ 2384009 h 4152900"/>
              <a:gd name="connsiteX5" fmla="*/ 3543300 w 4743450"/>
              <a:gd name="connsiteY5" fmla="*/ 1903815 h 4152900"/>
              <a:gd name="connsiteX6" fmla="*/ 1903815 w 4743450"/>
              <a:gd name="connsiteY6" fmla="*/ 3543300 h 4152900"/>
              <a:gd name="connsiteX7" fmla="*/ 1977523 w 4743450"/>
              <a:gd name="connsiteY7" fmla="*/ 4030833 h 4152900"/>
              <a:gd name="connsiteX8" fmla="*/ 2022200 w 4743450"/>
              <a:gd name="connsiteY8" fmla="*/ 4152900 h 4152900"/>
              <a:gd name="connsiteX9" fmla="*/ 56039 w 4743450"/>
              <a:gd name="connsiteY9" fmla="*/ 4152900 h 4152900"/>
              <a:gd name="connsiteX10" fmla="*/ 18294 w 4743450"/>
              <a:gd name="connsiteY10" fmla="*/ 3905582 h 4152900"/>
              <a:gd name="connsiteX11" fmla="*/ 0 w 4743450"/>
              <a:gd name="connsiteY11" fmla="*/ 3543300 h 4152900"/>
              <a:gd name="connsiteX12" fmla="*/ 3543300 w 4743450"/>
              <a:gd name="connsiteY12"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3450" h="4152900">
                <a:moveTo>
                  <a:pt x="3543300" y="0"/>
                </a:moveTo>
                <a:cubicBezTo>
                  <a:pt x="3910221" y="0"/>
                  <a:pt x="4264115" y="55772"/>
                  <a:pt x="4596969" y="159300"/>
                </a:cubicBezTo>
                <a:lnTo>
                  <a:pt x="4743450" y="208864"/>
                </a:lnTo>
                <a:lnTo>
                  <a:pt x="4743450" y="2428965"/>
                </a:lnTo>
                <a:lnTo>
                  <a:pt x="4702591" y="2384009"/>
                </a:lnTo>
                <a:cubicBezTo>
                  <a:pt x="4405903" y="2087321"/>
                  <a:pt x="3996032" y="1903815"/>
                  <a:pt x="3543300" y="1903815"/>
                </a:cubicBezTo>
                <a:cubicBezTo>
                  <a:pt x="2637837" y="1903815"/>
                  <a:pt x="1903815" y="2637837"/>
                  <a:pt x="1903815" y="3543300"/>
                </a:cubicBezTo>
                <a:cubicBezTo>
                  <a:pt x="1903815" y="3713075"/>
                  <a:pt x="1929620" y="3876822"/>
                  <a:pt x="1977523" y="4030833"/>
                </a:cubicBezTo>
                <a:lnTo>
                  <a:pt x="2022200" y="4152900"/>
                </a:lnTo>
                <a:lnTo>
                  <a:pt x="56039" y="4152900"/>
                </a:lnTo>
                <a:lnTo>
                  <a:pt x="18294" y="3905582"/>
                </a:lnTo>
                <a:cubicBezTo>
                  <a:pt x="6197" y="3786467"/>
                  <a:pt x="0" y="3665607"/>
                  <a:pt x="0" y="3543300"/>
                </a:cubicBezTo>
                <a:cubicBezTo>
                  <a:pt x="0" y="1586389"/>
                  <a:pt x="1586389" y="0"/>
                  <a:pt x="3543300" y="0"/>
                </a:cubicBezTo>
                <a:close/>
              </a:path>
            </a:pathLst>
          </a:custGeom>
          <a:solidFill>
            <a:srgbClr val="00BCA7">
              <a:alpha val="0"/>
            </a:srgbClr>
          </a:soli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 name="直接连接符 1">
            <a:extLst>
              <a:ext uri="{FF2B5EF4-FFF2-40B4-BE49-F238E27FC236}">
                <a16:creationId xmlns:a16="http://schemas.microsoft.com/office/drawing/2014/main" id="{CFA46C67-5BCA-713E-5BEC-0B31F290A852}"/>
              </a:ext>
            </a:extLst>
          </p:cNvPr>
          <p:cNvCxnSpPr>
            <a:cxnSpLocks/>
          </p:cNvCxnSpPr>
          <p:nvPr/>
        </p:nvCxnSpPr>
        <p:spPr>
          <a:xfrm>
            <a:off x="557102" y="2293732"/>
            <a:ext cx="10801350" cy="0"/>
          </a:xfrm>
          <a:prstGeom prst="line">
            <a:avLst/>
          </a:prstGeom>
          <a:ln w="12700">
            <a:gradFill>
              <a:gsLst>
                <a:gs pos="0">
                  <a:schemeClr val="accent1"/>
                </a:gs>
                <a:gs pos="80000">
                  <a:schemeClr val="accent2"/>
                </a:gs>
              </a:gsLst>
              <a:lin ang="5400000" scaled="1"/>
            </a:gradFill>
            <a:prstDash val="lgDash"/>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803ABDF4-2DEF-C4CF-779A-FCA449F0D571}"/>
              </a:ext>
            </a:extLst>
          </p:cNvPr>
          <p:cNvSpPr/>
          <p:nvPr/>
        </p:nvSpPr>
        <p:spPr>
          <a:xfrm>
            <a:off x="875949" y="2239349"/>
            <a:ext cx="108766" cy="108766"/>
          </a:xfrm>
          <a:prstGeom prst="ellipse">
            <a:avLst/>
          </a:prstGeom>
          <a:solidFill>
            <a:srgbClr val="00584E">
              <a:alpha val="0"/>
            </a:srgbClr>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60A36D9A-6F30-5635-BC22-03E534D3E773}"/>
              </a:ext>
            </a:extLst>
          </p:cNvPr>
          <p:cNvSpPr/>
          <p:nvPr/>
        </p:nvSpPr>
        <p:spPr>
          <a:xfrm>
            <a:off x="3558511" y="2239349"/>
            <a:ext cx="108766" cy="108766"/>
          </a:xfrm>
          <a:prstGeom prst="ellipse">
            <a:avLst/>
          </a:prstGeom>
          <a:solidFill>
            <a:srgbClr val="00584E">
              <a:alpha val="0"/>
            </a:srgbClr>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7FC9BC7-0EC1-5F34-C4C2-601B4018FEA1}"/>
              </a:ext>
            </a:extLst>
          </p:cNvPr>
          <p:cNvSpPr/>
          <p:nvPr/>
        </p:nvSpPr>
        <p:spPr>
          <a:xfrm>
            <a:off x="6241073" y="2239349"/>
            <a:ext cx="108766" cy="108766"/>
          </a:xfrm>
          <a:prstGeom prst="ellipse">
            <a:avLst/>
          </a:prstGeom>
          <a:solidFill>
            <a:srgbClr val="00584E">
              <a:alpha val="0"/>
            </a:srgbClr>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791A8A4B-0BFB-E2C5-C051-1B7E54B2E633}"/>
              </a:ext>
            </a:extLst>
          </p:cNvPr>
          <p:cNvSpPr/>
          <p:nvPr/>
        </p:nvSpPr>
        <p:spPr>
          <a:xfrm>
            <a:off x="8923636" y="2239349"/>
            <a:ext cx="108766" cy="108766"/>
          </a:xfrm>
          <a:prstGeom prst="ellipse">
            <a:avLst/>
          </a:prstGeom>
          <a:solidFill>
            <a:srgbClr val="00584E">
              <a:alpha val="0"/>
            </a:srgbClr>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对角圆角 6">
            <a:extLst>
              <a:ext uri="{FF2B5EF4-FFF2-40B4-BE49-F238E27FC236}">
                <a16:creationId xmlns:a16="http://schemas.microsoft.com/office/drawing/2014/main" id="{F1AE328D-AEA4-BC84-8694-079177C10609}"/>
              </a:ext>
            </a:extLst>
          </p:cNvPr>
          <p:cNvSpPr/>
          <p:nvPr/>
        </p:nvSpPr>
        <p:spPr>
          <a:xfrm flipH="1">
            <a:off x="984714" y="2667342"/>
            <a:ext cx="2204689" cy="3425111"/>
          </a:xfrm>
          <a:prstGeom prst="round2DiagRect">
            <a:avLst/>
          </a:prstGeom>
          <a:no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E7E7F83A-4EFA-B515-3606-455A766D3F1E}"/>
              </a:ext>
            </a:extLst>
          </p:cNvPr>
          <p:cNvSpPr/>
          <p:nvPr userDrawn="1"/>
        </p:nvSpPr>
        <p:spPr>
          <a:xfrm>
            <a:off x="1057941" y="2751524"/>
            <a:ext cx="438194" cy="438192"/>
          </a:xfrm>
          <a:prstGeom prst="ellipse">
            <a:avLst/>
          </a:prstGeom>
          <a:solidFill>
            <a:srgbClr val="00BCA7">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文本框 14">
            <a:extLst>
              <a:ext uri="{FF2B5EF4-FFF2-40B4-BE49-F238E27FC236}">
                <a16:creationId xmlns:a16="http://schemas.microsoft.com/office/drawing/2014/main" id="{00914FF4-9372-2D7B-80D3-344F1FB60E33}"/>
              </a:ext>
            </a:extLst>
          </p:cNvPr>
          <p:cNvSpPr txBox="1"/>
          <p:nvPr/>
        </p:nvSpPr>
        <p:spPr>
          <a:xfrm>
            <a:off x="977497" y="2832121"/>
            <a:ext cx="599082" cy="276999"/>
          </a:xfrm>
          <a:prstGeom prst="rect">
            <a:avLst/>
          </a:prstGeom>
          <a:noFill/>
          <a:ln>
            <a:solidFill>
              <a:srgbClr val="00BCA7"/>
            </a:solidFill>
          </a:ln>
        </p:spPr>
        <p:txBody>
          <a:bodyPr wrap="square">
            <a:normAutofit/>
          </a:bodyPr>
          <a:lstStyle/>
          <a:p>
            <a:pPr algn="ctr">
              <a:spcBef>
                <a:spcPts val="300"/>
              </a:spcBef>
              <a:spcAft>
                <a:spcPts val="300"/>
              </a:spcAft>
            </a:pPr>
            <a:r>
              <a:rPr lang="en-US" altLang="zh-CN" sz="1200" b="1">
                <a:solidFill>
                  <a:srgbClr val="00584E"/>
                </a:solidFill>
                <a:latin typeface="+mj-ea"/>
                <a:ea typeface="+mj-ea"/>
              </a:rPr>
              <a:t>01</a:t>
            </a:r>
            <a:endParaRPr lang="zh-CN" altLang="en-US" sz="1200" b="1" dirty="0">
              <a:solidFill>
                <a:schemeClr val="tx2"/>
              </a:solidFill>
              <a:latin typeface="+mj-ea"/>
              <a:ea typeface="+mj-ea"/>
            </a:endParaRPr>
          </a:p>
        </p:txBody>
      </p:sp>
      <p:sp>
        <p:nvSpPr>
          <p:cNvPr id="18" name="矩形: 对角圆角 17">
            <a:extLst>
              <a:ext uri="{FF2B5EF4-FFF2-40B4-BE49-F238E27FC236}">
                <a16:creationId xmlns:a16="http://schemas.microsoft.com/office/drawing/2014/main" id="{60DD4A1D-1231-102C-5167-D35C6A5445EF}"/>
              </a:ext>
            </a:extLst>
          </p:cNvPr>
          <p:cNvSpPr/>
          <p:nvPr/>
        </p:nvSpPr>
        <p:spPr>
          <a:xfrm flipH="1">
            <a:off x="6351896" y="2667342"/>
            <a:ext cx="2204689" cy="3425111"/>
          </a:xfrm>
          <a:prstGeom prst="round2DiagRect">
            <a:avLst/>
          </a:prstGeom>
          <a:no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803DC276-2CF3-6C25-432F-854ACCDA1B78}"/>
              </a:ext>
            </a:extLst>
          </p:cNvPr>
          <p:cNvSpPr/>
          <p:nvPr userDrawn="1"/>
        </p:nvSpPr>
        <p:spPr>
          <a:xfrm>
            <a:off x="6425123" y="2751524"/>
            <a:ext cx="438194" cy="438192"/>
          </a:xfrm>
          <a:prstGeom prst="ellipse">
            <a:avLst/>
          </a:prstGeom>
          <a:solidFill>
            <a:srgbClr val="00BCA7">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文本框 25">
            <a:extLst>
              <a:ext uri="{FF2B5EF4-FFF2-40B4-BE49-F238E27FC236}">
                <a16:creationId xmlns:a16="http://schemas.microsoft.com/office/drawing/2014/main" id="{C9C2A9D5-66A3-6A73-9340-3E033D5DE802}"/>
              </a:ext>
            </a:extLst>
          </p:cNvPr>
          <p:cNvSpPr txBox="1"/>
          <p:nvPr/>
        </p:nvSpPr>
        <p:spPr>
          <a:xfrm>
            <a:off x="6344679" y="2832121"/>
            <a:ext cx="599082" cy="276999"/>
          </a:xfrm>
          <a:prstGeom prst="rect">
            <a:avLst/>
          </a:prstGeom>
          <a:noFill/>
          <a:ln>
            <a:solidFill>
              <a:srgbClr val="00BCA7"/>
            </a:solidFill>
          </a:ln>
        </p:spPr>
        <p:txBody>
          <a:bodyPr wrap="square">
            <a:normAutofit fontScale="92500" lnSpcReduction="10000"/>
          </a:bodyPr>
          <a:lstStyle/>
          <a:p>
            <a:pPr algn="ctr"/>
            <a:r>
              <a:rPr lang="en-US" altLang="zh-CN" sz="1400" b="1" dirty="0">
                <a:solidFill>
                  <a:srgbClr val="00584E"/>
                </a:solidFill>
                <a:latin typeface="+mj-ea"/>
                <a:ea typeface="+mj-ea"/>
              </a:rPr>
              <a:t>03</a:t>
            </a:r>
            <a:endParaRPr lang="zh-CN" altLang="en-US" sz="1400" b="1" dirty="0">
              <a:solidFill>
                <a:schemeClr val="tx2"/>
              </a:solidFill>
              <a:latin typeface="+mj-ea"/>
              <a:ea typeface="+mj-ea"/>
            </a:endParaRPr>
          </a:p>
        </p:txBody>
      </p:sp>
      <p:sp>
        <p:nvSpPr>
          <p:cNvPr id="29" name="矩形: 对角圆角 28">
            <a:extLst>
              <a:ext uri="{FF2B5EF4-FFF2-40B4-BE49-F238E27FC236}">
                <a16:creationId xmlns:a16="http://schemas.microsoft.com/office/drawing/2014/main" id="{5E123AFA-FC4A-E195-978B-FF039A2150AF}"/>
              </a:ext>
            </a:extLst>
          </p:cNvPr>
          <p:cNvSpPr/>
          <p:nvPr/>
        </p:nvSpPr>
        <p:spPr>
          <a:xfrm flipH="1">
            <a:off x="3657479" y="2667342"/>
            <a:ext cx="2204689" cy="3425111"/>
          </a:xfrm>
          <a:prstGeom prst="round2DiagRect">
            <a:avLst/>
          </a:prstGeom>
          <a:no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D00C22AA-3F5B-C7E9-CA64-D485FA05441A}"/>
              </a:ext>
            </a:extLst>
          </p:cNvPr>
          <p:cNvSpPr/>
          <p:nvPr/>
        </p:nvSpPr>
        <p:spPr>
          <a:xfrm>
            <a:off x="3730706" y="2751524"/>
            <a:ext cx="438194" cy="438192"/>
          </a:xfrm>
          <a:prstGeom prst="ellipse">
            <a:avLst/>
          </a:prstGeom>
          <a:solidFill>
            <a:srgbClr val="00BCA7">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文本框 36">
            <a:extLst>
              <a:ext uri="{FF2B5EF4-FFF2-40B4-BE49-F238E27FC236}">
                <a16:creationId xmlns:a16="http://schemas.microsoft.com/office/drawing/2014/main" id="{16E26896-E383-036E-43B4-C6C18FE8825D}"/>
              </a:ext>
            </a:extLst>
          </p:cNvPr>
          <p:cNvSpPr txBox="1"/>
          <p:nvPr/>
        </p:nvSpPr>
        <p:spPr>
          <a:xfrm>
            <a:off x="3650262" y="2832121"/>
            <a:ext cx="599082" cy="276999"/>
          </a:xfrm>
          <a:prstGeom prst="rect">
            <a:avLst/>
          </a:prstGeom>
          <a:noFill/>
          <a:ln>
            <a:solidFill>
              <a:srgbClr val="00BCA7"/>
            </a:solidFill>
          </a:ln>
        </p:spPr>
        <p:txBody>
          <a:bodyPr wrap="square">
            <a:normAutofit fontScale="92500" lnSpcReduction="10000"/>
          </a:bodyPr>
          <a:lstStyle/>
          <a:p>
            <a:pPr algn="ctr"/>
            <a:r>
              <a:rPr lang="en-US" altLang="zh-CN" sz="1400" b="1" dirty="0">
                <a:solidFill>
                  <a:srgbClr val="00584E"/>
                </a:solidFill>
                <a:latin typeface="+mj-ea"/>
                <a:ea typeface="+mj-ea"/>
              </a:rPr>
              <a:t>02</a:t>
            </a:r>
            <a:endParaRPr lang="zh-CN" altLang="en-US" sz="1400" b="1" dirty="0">
              <a:solidFill>
                <a:schemeClr val="tx2"/>
              </a:solidFill>
              <a:latin typeface="+mj-ea"/>
              <a:ea typeface="+mj-ea"/>
            </a:endParaRPr>
          </a:p>
        </p:txBody>
      </p:sp>
      <p:sp>
        <p:nvSpPr>
          <p:cNvPr id="40" name="矩形: 对角圆角 39">
            <a:extLst>
              <a:ext uri="{FF2B5EF4-FFF2-40B4-BE49-F238E27FC236}">
                <a16:creationId xmlns:a16="http://schemas.microsoft.com/office/drawing/2014/main" id="{837590EA-DBEF-7C88-FA59-CB1F44B5BEA8}"/>
              </a:ext>
            </a:extLst>
          </p:cNvPr>
          <p:cNvSpPr/>
          <p:nvPr/>
        </p:nvSpPr>
        <p:spPr>
          <a:xfrm flipH="1">
            <a:off x="9046313" y="2667342"/>
            <a:ext cx="2204689" cy="3425111"/>
          </a:xfrm>
          <a:prstGeom prst="round2DiagRect">
            <a:avLst/>
          </a:prstGeom>
          <a:no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DB60BBE8-5F6D-2322-C832-1EE1F8B6553A}"/>
              </a:ext>
            </a:extLst>
          </p:cNvPr>
          <p:cNvSpPr/>
          <p:nvPr userDrawn="1"/>
        </p:nvSpPr>
        <p:spPr>
          <a:xfrm>
            <a:off x="9119541" y="2751524"/>
            <a:ext cx="438192" cy="438192"/>
          </a:xfrm>
          <a:prstGeom prst="ellipse">
            <a:avLst/>
          </a:prstGeom>
          <a:solidFill>
            <a:srgbClr val="00BCA7">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文本框 47">
            <a:extLst>
              <a:ext uri="{FF2B5EF4-FFF2-40B4-BE49-F238E27FC236}">
                <a16:creationId xmlns:a16="http://schemas.microsoft.com/office/drawing/2014/main" id="{BC8678DA-048B-9794-F6B1-0BD696AD92FF}"/>
              </a:ext>
            </a:extLst>
          </p:cNvPr>
          <p:cNvSpPr txBox="1"/>
          <p:nvPr/>
        </p:nvSpPr>
        <p:spPr>
          <a:xfrm>
            <a:off x="9039096" y="2832121"/>
            <a:ext cx="599082" cy="276999"/>
          </a:xfrm>
          <a:prstGeom prst="rect">
            <a:avLst/>
          </a:prstGeom>
          <a:noFill/>
          <a:ln>
            <a:solidFill>
              <a:srgbClr val="00BCA7"/>
            </a:solidFill>
          </a:ln>
        </p:spPr>
        <p:txBody>
          <a:bodyPr wrap="square">
            <a:normAutofit fontScale="92500" lnSpcReduction="10000"/>
          </a:bodyPr>
          <a:lstStyle/>
          <a:p>
            <a:pPr algn="ctr"/>
            <a:r>
              <a:rPr lang="en-US" altLang="zh-CN" sz="1400" b="1" dirty="0">
                <a:solidFill>
                  <a:srgbClr val="00584E"/>
                </a:solidFill>
                <a:latin typeface="+mj-ea"/>
                <a:ea typeface="+mj-ea"/>
              </a:rPr>
              <a:t>04</a:t>
            </a:r>
            <a:endParaRPr lang="zh-CN" altLang="en-US" sz="1400" b="1" dirty="0">
              <a:solidFill>
                <a:schemeClr val="tx2"/>
              </a:solidFill>
              <a:latin typeface="+mj-ea"/>
              <a:ea typeface="+mj-ea"/>
            </a:endParaRPr>
          </a:p>
        </p:txBody>
      </p:sp>
      <p:sp>
        <p:nvSpPr>
          <p:cNvPr id="16" name="子内容1">
            <a:extLst>
              <a:ext uri="{FF2B5EF4-FFF2-40B4-BE49-F238E27FC236}">
                <a16:creationId xmlns:a16="http://schemas.microsoft.com/office/drawing/2014/main" id="{1C66FCCE-38C6-FF54-5EBC-DF27FF37F627}"/>
              </a:ext>
            </a:extLst>
          </p:cNvPr>
          <p:cNvSpPr txBox="1"/>
          <p:nvPr>
            <p:custDataLst>
              <p:tags r:id="rId2"/>
            </p:custDataLst>
          </p:nvPr>
        </p:nvSpPr>
        <p:spPr>
          <a:xfrm>
            <a:off x="1110773" y="3354494"/>
            <a:ext cx="1939112" cy="2578474"/>
          </a:xfrm>
          <a:prstGeom prst="rect">
            <a:avLst/>
          </a:prstGeom>
          <a:noFill/>
          <a:ln>
            <a:solidFill>
              <a:srgbClr val="00BCA7"/>
            </a:solidFill>
          </a:ln>
        </p:spPr>
        <p:txBody>
          <a:bodyPr wrap="square">
            <a:normAutofit fontScale="77500" lnSpcReduction="20000"/>
          </a:bodyPr>
          <a:lstStyle/>
          <a:p>
            <a:pPr algn="just">
              <a:lnSpc>
                <a:spcPct val="130000"/>
              </a:lnSpc>
              <a:spcBef>
                <a:spcPts val="100"/>
              </a:spcBef>
              <a:spcAft>
                <a:spcPts val="100"/>
              </a:spcAft>
              <a:defRPr/>
            </a:pPr>
            <a:r>
              <a:rPr lang="zh-CN" altLang="en-US" sz="1400" dirty="0">
                <a:solidFill>
                  <a:srgbClr val="00584E"/>
                </a:solidFill>
                <a:latin typeface="微软雅黑" panose="020B0503020204020204" charset="-122"/>
                <a:ea typeface="微软雅黑" panose="020B0503020204020204" charset="-122"/>
              </a:rPr>
              <a:t>电子商务的兴起改变了零售业的传统模式亚马逊、阿里巴巴等互联网巨头利用科技手段，将传统零售业务在线化，方便了消费者进行购物，同时也使得商家能够更有效地进行供应链管理和市场营销通过互联网、移动支付、人工智能等技术的应用，电子商务不仅推动了商业的快速发展，也催生了许多新的商业模式和创新</a:t>
            </a:r>
          </a:p>
        </p:txBody>
      </p:sp>
      <p:sp>
        <p:nvSpPr>
          <p:cNvPr id="52" name="子内容2">
            <a:extLst>
              <a:ext uri="{FF2B5EF4-FFF2-40B4-BE49-F238E27FC236}">
                <a16:creationId xmlns:a16="http://schemas.microsoft.com/office/drawing/2014/main" id="{6F7BA2A7-8405-AB4A-6704-E5D1B14446A8}"/>
              </a:ext>
            </a:extLst>
          </p:cNvPr>
          <p:cNvSpPr txBox="1"/>
          <p:nvPr>
            <p:custDataLst>
              <p:tags r:id="rId3"/>
            </p:custDataLst>
          </p:nvPr>
        </p:nvSpPr>
        <p:spPr>
          <a:xfrm>
            <a:off x="3790268" y="3354494"/>
            <a:ext cx="1939112" cy="2578474"/>
          </a:xfrm>
          <a:prstGeom prst="rect">
            <a:avLst/>
          </a:prstGeom>
          <a:noFill/>
          <a:ln>
            <a:solidFill>
              <a:srgbClr val="00BCA7"/>
            </a:solidFill>
          </a:ln>
        </p:spPr>
        <p:txBody>
          <a:bodyPr wrap="square">
            <a:normAutofit fontScale="85000" lnSpcReduction="10000"/>
          </a:bodyPr>
          <a:lstStyle/>
          <a:p>
            <a:pPr algn="just">
              <a:lnSpc>
                <a:spcPct val="130000"/>
              </a:lnSpc>
              <a:spcBef>
                <a:spcPts val="100"/>
              </a:spcBef>
              <a:spcAft>
                <a:spcPts val="100"/>
              </a:spcAft>
              <a:defRPr/>
            </a:pPr>
            <a:r>
              <a:rPr lang="zh-CN" altLang="en-US" sz="1400">
                <a:solidFill>
                  <a:srgbClr val="00584E"/>
                </a:solidFill>
                <a:latin typeface="微软雅黑" panose="020B0503020204020204" charset="-122"/>
                <a:ea typeface="微软雅黑" panose="020B0503020204020204" charset="-122"/>
              </a:rPr>
              <a:t>大数据和人工智能技术的不断发展，使得商家能够更准确地了解消费者的需求和偏好，从而进行个性化的产品和服务推荐例如，亚马逊通过分析用户的购物历史和浏览记录，为其推荐个性化的商品这种个性化的营销方式不仅提高了消费者的购买意愿，也提高了商家的销售额</a:t>
            </a:r>
            <a:endParaRPr lang="zh-CN" altLang="en-US" sz="1400" dirty="0">
              <a:solidFill>
                <a:schemeClr val="bg2"/>
              </a:solidFill>
              <a:latin typeface="微软雅黑" panose="020B0503020204020204" charset="-122"/>
              <a:ea typeface="微软雅黑" panose="020B0503020204020204" charset="-122"/>
            </a:endParaRPr>
          </a:p>
        </p:txBody>
      </p:sp>
      <p:sp>
        <p:nvSpPr>
          <p:cNvPr id="53" name="子内容3">
            <a:extLst>
              <a:ext uri="{FF2B5EF4-FFF2-40B4-BE49-F238E27FC236}">
                <a16:creationId xmlns:a16="http://schemas.microsoft.com/office/drawing/2014/main" id="{CBB2E8E6-EDD2-279A-357D-7D1487A621A4}"/>
              </a:ext>
            </a:extLst>
          </p:cNvPr>
          <p:cNvSpPr txBox="1"/>
          <p:nvPr>
            <p:custDataLst>
              <p:tags r:id="rId4"/>
            </p:custDataLst>
          </p:nvPr>
        </p:nvSpPr>
        <p:spPr>
          <a:xfrm>
            <a:off x="6484685" y="3354494"/>
            <a:ext cx="1939112" cy="2578474"/>
          </a:xfrm>
          <a:prstGeom prst="rect">
            <a:avLst/>
          </a:prstGeom>
          <a:noFill/>
          <a:ln>
            <a:solidFill>
              <a:srgbClr val="00BCA7"/>
            </a:solidFill>
          </a:ln>
        </p:spPr>
        <p:txBody>
          <a:bodyPr wrap="square">
            <a:normAutofit fontScale="85000" lnSpcReduction="10000"/>
          </a:bodyPr>
          <a:lstStyle/>
          <a:p>
            <a:pPr algn="just">
              <a:lnSpc>
                <a:spcPct val="130000"/>
              </a:lnSpc>
              <a:spcBef>
                <a:spcPts val="100"/>
              </a:spcBef>
              <a:spcAft>
                <a:spcPts val="100"/>
              </a:spcAft>
              <a:defRPr/>
            </a:pPr>
            <a:r>
              <a:rPr lang="zh-CN" altLang="en-US" sz="1400">
                <a:solidFill>
                  <a:srgbClr val="00584E"/>
                </a:solidFill>
                <a:latin typeface="微软雅黑" panose="020B0503020204020204" charset="-122"/>
                <a:ea typeface="微软雅黑" panose="020B0503020204020204" charset="-122"/>
              </a:rPr>
              <a:t>随着物联网、人工智能等技术的发展，智能制造已经成为制造业的新趋势智能制造通过自动化、数字化和智能化等方式，提高了生产效率和质量，降低了成本例如，特斯拉通过采用智能制造技术，实现了汽车生产的自动化和智能化，提高了生产效率和产品质量</a:t>
            </a:r>
            <a:endParaRPr lang="zh-CN" altLang="en-US" sz="1400" dirty="0">
              <a:solidFill>
                <a:schemeClr val="bg2"/>
              </a:solidFill>
              <a:latin typeface="微软雅黑" panose="020B0503020204020204" charset="-122"/>
              <a:ea typeface="微软雅黑" panose="020B0503020204020204" charset="-122"/>
            </a:endParaRPr>
          </a:p>
        </p:txBody>
      </p:sp>
      <p:sp>
        <p:nvSpPr>
          <p:cNvPr id="54" name="子内容4">
            <a:extLst>
              <a:ext uri="{FF2B5EF4-FFF2-40B4-BE49-F238E27FC236}">
                <a16:creationId xmlns:a16="http://schemas.microsoft.com/office/drawing/2014/main" id="{CCA79477-F366-7714-1C05-E5414329AD86}"/>
              </a:ext>
            </a:extLst>
          </p:cNvPr>
          <p:cNvSpPr txBox="1"/>
          <p:nvPr>
            <p:custDataLst>
              <p:tags r:id="rId5"/>
            </p:custDataLst>
          </p:nvPr>
        </p:nvSpPr>
        <p:spPr>
          <a:xfrm>
            <a:off x="9179102" y="3354494"/>
            <a:ext cx="1939112" cy="2578474"/>
          </a:xfrm>
          <a:prstGeom prst="rect">
            <a:avLst/>
          </a:prstGeom>
          <a:noFill/>
          <a:ln>
            <a:solidFill>
              <a:srgbClr val="00BCA7"/>
            </a:solidFill>
          </a:ln>
        </p:spPr>
        <p:txBody>
          <a:bodyPr wrap="square">
            <a:normAutofit fontScale="92500" lnSpcReduction="20000"/>
          </a:bodyPr>
          <a:lstStyle/>
          <a:p>
            <a:pPr algn="just">
              <a:lnSpc>
                <a:spcPct val="130000"/>
              </a:lnSpc>
              <a:spcBef>
                <a:spcPts val="100"/>
              </a:spcBef>
              <a:spcAft>
                <a:spcPts val="100"/>
              </a:spcAft>
              <a:defRPr/>
            </a:pPr>
            <a:r>
              <a:rPr lang="zh-CN" altLang="en-US" sz="1400">
                <a:solidFill>
                  <a:srgbClr val="00584E"/>
                </a:solidFill>
                <a:latin typeface="微软雅黑" panose="020B0503020204020204" charset="-122"/>
                <a:ea typeface="微软雅黑" panose="020B0503020204020204" charset="-122"/>
              </a:rPr>
              <a:t>无人驾驶技术正在改变交通运输行业。通过使用传感器、雷达、激光雷达等技术，无人驾驶汽车能够感知周围环境，自主规划路径，从而提高行驶安全性和效率。这种新技术不仅可以提高交通运输的效率，也可以降低交通事故的发生率。</a:t>
            </a:r>
            <a:endParaRPr lang="zh-CN" altLang="en-US" sz="1400" dirty="0">
              <a:solidFill>
                <a:schemeClr val="bg2"/>
              </a:solidFill>
              <a:latin typeface="微软雅黑" panose="020B0503020204020204" charset="-122"/>
              <a:ea typeface="微软雅黑" panose="020B0503020204020204" charset="-122"/>
            </a:endParaRPr>
          </a:p>
        </p:txBody>
      </p:sp>
      <p:sp>
        <p:nvSpPr>
          <p:cNvPr id="55" name="子标题1">
            <a:extLst>
              <a:ext uri="{FF2B5EF4-FFF2-40B4-BE49-F238E27FC236}">
                <a16:creationId xmlns:a16="http://schemas.microsoft.com/office/drawing/2014/main" id="{D1EDAE3B-C93E-F99D-3D9E-85F8D6CD5AA8}"/>
              </a:ext>
            </a:extLst>
          </p:cNvPr>
          <p:cNvSpPr txBox="1"/>
          <p:nvPr>
            <p:custDataLst>
              <p:tags r:id="rId6"/>
            </p:custDataLst>
          </p:nvPr>
        </p:nvSpPr>
        <p:spPr>
          <a:xfrm>
            <a:off x="798461" y="1649578"/>
            <a:ext cx="2400876" cy="398780"/>
          </a:xfrm>
          <a:prstGeom prst="rect">
            <a:avLst/>
          </a:prstGeom>
          <a:noFill/>
          <a:ln>
            <a:solidFill>
              <a:srgbClr val="00BCA7"/>
            </a:solidFill>
          </a:ln>
        </p:spPr>
        <p:txBody>
          <a:bodyPr wrap="square" rtlCol="0">
            <a:normAutofit/>
          </a:bodyPr>
          <a:lstStyle/>
          <a:p>
            <a:r>
              <a:rPr lang="zh-CN" altLang="en-US" sz="2000" b="1" dirty="0">
                <a:solidFill>
                  <a:srgbClr val="00BCA7"/>
                </a:solidFill>
                <a:latin typeface="微软雅黑" panose="020B0503020204020204" charset="-122"/>
                <a:ea typeface="微软雅黑" panose="020B0503020204020204" charset="-122"/>
              </a:rPr>
              <a:t>电子商务的崛起</a:t>
            </a:r>
          </a:p>
        </p:txBody>
      </p:sp>
      <p:sp>
        <p:nvSpPr>
          <p:cNvPr id="56" name="子标题2">
            <a:extLst>
              <a:ext uri="{FF2B5EF4-FFF2-40B4-BE49-F238E27FC236}">
                <a16:creationId xmlns:a16="http://schemas.microsoft.com/office/drawing/2014/main" id="{0FE9954F-8D15-BB97-9B77-F190410DA248}"/>
              </a:ext>
            </a:extLst>
          </p:cNvPr>
          <p:cNvSpPr txBox="1"/>
          <p:nvPr>
            <p:custDataLst>
              <p:tags r:id="rId7"/>
            </p:custDataLst>
          </p:nvPr>
        </p:nvSpPr>
        <p:spPr>
          <a:xfrm>
            <a:off x="3595879" y="1649578"/>
            <a:ext cx="2400876" cy="398780"/>
          </a:xfrm>
          <a:prstGeom prst="rect">
            <a:avLst/>
          </a:prstGeom>
          <a:noFill/>
          <a:ln>
            <a:solidFill>
              <a:srgbClr val="00BCA7"/>
            </a:solidFill>
          </a:ln>
        </p:spPr>
        <p:txBody>
          <a:bodyPr wrap="square" rtlCol="0">
            <a:normAutofit/>
          </a:bodyPr>
          <a:lstStyle/>
          <a:p>
            <a:r>
              <a:rPr lang="zh-CN" altLang="en-US" sz="2000" b="1">
                <a:solidFill>
                  <a:srgbClr val="00BCA7"/>
                </a:solidFill>
                <a:latin typeface="微软雅黑" panose="020B0503020204020204" charset="-122"/>
                <a:ea typeface="微软雅黑" panose="020B0503020204020204" charset="-122"/>
              </a:rPr>
              <a:t>个性化营销的崛起</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57" name="子标题3">
            <a:extLst>
              <a:ext uri="{FF2B5EF4-FFF2-40B4-BE49-F238E27FC236}">
                <a16:creationId xmlns:a16="http://schemas.microsoft.com/office/drawing/2014/main" id="{E7D2216A-A9CD-FC89-F080-AEDD74BCA4FC}"/>
              </a:ext>
            </a:extLst>
          </p:cNvPr>
          <p:cNvSpPr txBox="1"/>
          <p:nvPr>
            <p:custDataLst>
              <p:tags r:id="rId8"/>
            </p:custDataLst>
          </p:nvPr>
        </p:nvSpPr>
        <p:spPr>
          <a:xfrm>
            <a:off x="6165643" y="1649578"/>
            <a:ext cx="2400876" cy="398780"/>
          </a:xfrm>
          <a:prstGeom prst="rect">
            <a:avLst/>
          </a:prstGeom>
          <a:noFill/>
          <a:ln>
            <a:solidFill>
              <a:srgbClr val="00BCA7"/>
            </a:solidFill>
          </a:ln>
        </p:spPr>
        <p:txBody>
          <a:bodyPr wrap="square" rtlCol="0">
            <a:normAutofit/>
          </a:bodyPr>
          <a:lstStyle/>
          <a:p>
            <a:r>
              <a:rPr lang="zh-CN" altLang="en-US" sz="2000" b="1">
                <a:solidFill>
                  <a:srgbClr val="00BCA7"/>
                </a:solidFill>
                <a:latin typeface="微软雅黑" panose="020B0503020204020204" charset="-122"/>
                <a:ea typeface="微软雅黑" panose="020B0503020204020204" charset="-122"/>
              </a:rPr>
              <a:t>智能制造的兴起</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58" name="子标题4">
            <a:extLst>
              <a:ext uri="{FF2B5EF4-FFF2-40B4-BE49-F238E27FC236}">
                <a16:creationId xmlns:a16="http://schemas.microsoft.com/office/drawing/2014/main" id="{7A99B0D0-3C3A-4398-5BC7-847BB16220D2}"/>
              </a:ext>
            </a:extLst>
          </p:cNvPr>
          <p:cNvSpPr txBox="1"/>
          <p:nvPr>
            <p:custDataLst>
              <p:tags r:id="rId9"/>
            </p:custDataLst>
          </p:nvPr>
        </p:nvSpPr>
        <p:spPr>
          <a:xfrm>
            <a:off x="8978019" y="1649578"/>
            <a:ext cx="2400876" cy="398780"/>
          </a:xfrm>
          <a:prstGeom prst="rect">
            <a:avLst/>
          </a:prstGeom>
          <a:noFill/>
          <a:ln>
            <a:solidFill>
              <a:srgbClr val="00BCA7"/>
            </a:solidFill>
          </a:ln>
        </p:spPr>
        <p:txBody>
          <a:bodyPr wrap="square" rtlCol="0">
            <a:normAutofit fontScale="92500"/>
          </a:bodyPr>
          <a:lstStyle/>
          <a:p>
            <a:r>
              <a:rPr lang="zh-CN" altLang="en-US" sz="2000" b="1">
                <a:solidFill>
                  <a:srgbClr val="00BCA7"/>
                </a:solidFill>
                <a:latin typeface="微软雅黑" panose="020B0503020204020204" charset="-122"/>
                <a:ea typeface="微软雅黑" panose="020B0503020204020204" charset="-122"/>
              </a:rPr>
              <a:t>无人驾驶技术的发展</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8" name="标题">
            <a:extLst>
              <a:ext uri="{FF2B5EF4-FFF2-40B4-BE49-F238E27FC236}">
                <a16:creationId xmlns:a16="http://schemas.microsoft.com/office/drawing/2014/main" id="{C4E17A22-3AC8-966C-451B-A7D96A2FFDBF}"/>
              </a:ext>
            </a:extLst>
          </p:cNvPr>
          <p:cNvSpPr txBox="1"/>
          <p:nvPr>
            <p:custDataLst>
              <p:tags r:id="rId10"/>
            </p:custDataLst>
          </p:nvPr>
        </p:nvSpPr>
        <p:spPr>
          <a:xfrm>
            <a:off x="347808" y="305152"/>
            <a:ext cx="11496384" cy="720348"/>
          </a:xfrm>
          <a:prstGeom prst="rect">
            <a:avLst/>
          </a:prstGeom>
          <a:noFill/>
          <a:ln>
            <a:solidFill>
              <a:srgbClr val="00BCA7"/>
            </a:solidFill>
          </a:ln>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案例研究</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1720686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noFill/>
          <a:ln w="508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no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noFill/>
            <a:ln w="4763" cap="flat">
              <a:solidFill>
                <a:srgbClr val="00BCA7"/>
              </a:soli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noFill/>
            <a:ln w="4763" cap="flat">
              <a:solidFill>
                <a:srgbClr val="00BCA7"/>
              </a:soli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noFill/>
            <a:ln w="4763" cap="flat">
              <a:solidFill>
                <a:srgbClr val="00BCA7"/>
              </a:soli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noFill/>
            <a:ln w="4763" cap="flat">
              <a:solidFill>
                <a:srgbClr val="00BCA7"/>
              </a:soli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noFill/>
            <a:ln w="4763" cap="flat">
              <a:solidFill>
                <a:srgbClr val="00BCA7"/>
              </a:soli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noFill/>
            <a:ln w="4763" cap="flat">
              <a:solidFill>
                <a:srgbClr val="00BCA7"/>
              </a:soli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noFill/>
            <a:ln w="4763" cap="flat">
              <a:solidFill>
                <a:srgbClr val="00BCA7"/>
              </a:soli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noFill/>
            <a:ln w="4763" cap="flat">
              <a:solidFill>
                <a:srgbClr val="00BCA7"/>
              </a:soli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noFill/>
            <a:ln w="4763" cap="flat">
              <a:solidFill>
                <a:srgbClr val="00BCA7"/>
              </a:soli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noFill/>
            <a:ln w="4763" cap="flat">
              <a:solidFill>
                <a:srgbClr val="00BCA7"/>
              </a:soli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noFill/>
            <a:ln w="4763" cap="flat">
              <a:solidFill>
                <a:srgbClr val="00BCA7"/>
              </a:soli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noFill/>
            <a:ln w="4763" cap="flat">
              <a:solidFill>
                <a:srgbClr val="00BCA7"/>
              </a:soli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4284284" y="1436940"/>
            <a:ext cx="6428457" cy="2192986"/>
          </a:xfrm>
          <a:prstGeom prst="rect">
            <a:avLst/>
          </a:prstGeom>
          <a:noFill/>
          <a:ln>
            <a:solidFill>
              <a:srgbClr val="00BCA7"/>
            </a:solidFill>
          </a:ln>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rgbClr val="00584E"/>
                </a:solidFill>
                <a:uFillTx/>
                <a:latin typeface="微软雅黑" panose="020B0503020204020204" pitchFamily="34" charset="-122"/>
                <a:ea typeface="微软雅黑" panose="020B0503020204020204" pitchFamily="34" charset="-122"/>
                <a:cs typeface="字体圈欣意冠黑体" panose="00000500000000000000" charset="-122"/>
                <a:sym typeface="+mn-lt"/>
              </a:rPr>
              <a:t>未来科技发展趋势</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a:ln>
            <a:solidFill>
              <a:srgbClr val="00BCA7"/>
            </a:solidFill>
          </a:ln>
        </p:spPr>
        <p:txBody>
          <a:bodyPr wrap="square" rtlCol="0" anchor="ctr">
            <a:normAutofit/>
          </a:bodyPr>
          <a:lstStyle/>
          <a:p>
            <a:pPr>
              <a:lnSpc>
                <a:spcPct val="120000"/>
              </a:lnSpc>
              <a:spcBef>
                <a:spcPct val="0"/>
              </a:spcBef>
            </a:pPr>
            <a:r>
              <a:rPr lang="en-US" altLang="zh-CN" sz="8800" b="1">
                <a:solidFill>
                  <a:srgbClr val="00BCA7"/>
                </a:solidFill>
                <a:latin typeface="微软雅黑" panose="020B0503020204020204" charset="-122"/>
                <a:ea typeface="微软雅黑" panose="020B0503020204020204" charset="-122"/>
              </a:rPr>
              <a:t>03</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a:ln>
            <a:solidFill>
              <a:srgbClr val="00BCA7"/>
            </a:solidFill>
          </a:ln>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noFill/>
          <a:ln w="254000">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spTree>
    <p:custDataLst>
      <p:tags r:id="rId1"/>
    </p:custDataLst>
    <p:extLst>
      <p:ext uri="{BB962C8B-B14F-4D97-AF65-F5344CB8AC3E}">
        <p14:creationId xmlns:p14="http://schemas.microsoft.com/office/powerpoint/2010/main" val="3017256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3" name="png素材2">
            <a:extLst>
              <a:ext uri="{FF2B5EF4-FFF2-40B4-BE49-F238E27FC236}">
                <a16:creationId xmlns:a16="http://schemas.microsoft.com/office/drawing/2014/main" id="{EE2810C4-C415-F69D-5110-AEAF77E1C30E}"/>
              </a:ext>
            </a:extLst>
          </p:cNvPr>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12" name="png素材">
            <a:extLst>
              <a:ext uri="{FF2B5EF4-FFF2-40B4-BE49-F238E27FC236}">
                <a16:creationId xmlns:a16="http://schemas.microsoft.com/office/drawing/2014/main" id="{C22E2420-D0AB-A6A4-A171-8A39CDE08EAF}"/>
              </a:ext>
            </a:extLst>
          </p:cNvPr>
          <p:cNvPicPr>
            <a:picLocks noChangeAspect="1"/>
          </p:cNvPicPr>
          <p:nvPr/>
        </p:nvPicPr>
        <p:blipFill>
          <a:blip r:embed="rId10"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11" name="矩形 10">
            <a:extLst>
              <a:ext uri="{FF2B5EF4-FFF2-40B4-BE49-F238E27FC236}">
                <a16:creationId xmlns:a16="http://schemas.microsoft.com/office/drawing/2014/main" id="{91B09171-0D0C-285C-EE7E-46D53D90A026}"/>
              </a:ext>
            </a:extLst>
          </p:cNvPr>
          <p:cNvSpPr/>
          <p:nvPr/>
        </p:nvSpPr>
        <p:spPr>
          <a:xfrm>
            <a:off x="-1" y="0"/>
            <a:ext cx="12192001" cy="6858000"/>
          </a:xfrm>
          <a:prstGeom prst="rect">
            <a:avLst/>
          </a:prstGeom>
          <a:solidFill>
            <a:srgbClr val="00584E">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1">
            <a:extLst>
              <a:ext uri="{FF2B5EF4-FFF2-40B4-BE49-F238E27FC236}">
                <a16:creationId xmlns:a16="http://schemas.microsoft.com/office/drawing/2014/main" id="{72C6A2DE-B8D6-E4C0-3FB7-9208CFA50A14}"/>
              </a:ext>
            </a:extLst>
          </p:cNvPr>
          <p:cNvSpPr/>
          <p:nvPr>
            <p:custDataLst>
              <p:tags r:id="rId2"/>
            </p:custDataLst>
          </p:nvPr>
        </p:nvSpPr>
        <p:spPr>
          <a:xfrm>
            <a:off x="6756402" y="435060"/>
            <a:ext cx="4947919" cy="2845658"/>
          </a:xfrm>
          <a:prstGeom prst="roundRect">
            <a:avLst/>
          </a:prstGeom>
          <a:blipFill dpi="0" rotWithShape="0">
            <a:blip r:embed="rId11"/>
            <a:srcRect/>
            <a:stretch>
              <a:fillRect t="-36938" b="-369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4" name="图片2">
            <a:extLst>
              <a:ext uri="{FF2B5EF4-FFF2-40B4-BE49-F238E27FC236}">
                <a16:creationId xmlns:a16="http://schemas.microsoft.com/office/drawing/2014/main" id="{D1D94E55-9E87-A0CC-C4D0-4944FB013552}"/>
              </a:ext>
            </a:extLst>
          </p:cNvPr>
          <p:cNvSpPr/>
          <p:nvPr>
            <p:custDataLst>
              <p:tags r:id="rId3"/>
            </p:custDataLst>
          </p:nvPr>
        </p:nvSpPr>
        <p:spPr>
          <a:xfrm>
            <a:off x="6756401" y="3577282"/>
            <a:ext cx="4947919" cy="2845658"/>
          </a:xfrm>
          <a:prstGeom prst="roundRect">
            <a:avLst/>
          </a:prstGeom>
          <a:blipFill dpi="0" rotWithShape="0">
            <a:blip r:embed="rId12"/>
            <a:srcRect/>
            <a:stretch>
              <a:fillRect t="-36938" b="-369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5" name="标题">
            <a:extLst>
              <a:ext uri="{FF2B5EF4-FFF2-40B4-BE49-F238E27FC236}">
                <a16:creationId xmlns:a16="http://schemas.microsoft.com/office/drawing/2014/main" id="{0D9EABDB-E731-E6CE-5363-F029DD956178}"/>
              </a:ext>
            </a:extLst>
          </p:cNvPr>
          <p:cNvSpPr txBox="1"/>
          <p:nvPr>
            <p:custDataLst>
              <p:tags r:id="rId4"/>
            </p:custDataLst>
          </p:nvPr>
        </p:nvSpPr>
        <p:spPr>
          <a:xfrm>
            <a:off x="440881" y="356931"/>
            <a:ext cx="5878181" cy="1316910"/>
          </a:xfrm>
          <a:prstGeom prst="rect">
            <a:avLst/>
          </a:prstGeom>
          <a:noFill/>
          <a:ln>
            <a:solidFill>
              <a:srgbClr val="00BCA7"/>
            </a:solidFill>
          </a:ln>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科技背景</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9" name="矩形: 圆角 8">
            <a:extLst>
              <a:ext uri="{FF2B5EF4-FFF2-40B4-BE49-F238E27FC236}">
                <a16:creationId xmlns:a16="http://schemas.microsoft.com/office/drawing/2014/main" id="{F705DC09-FD62-7B60-5FD1-2CF753AB556E}"/>
              </a:ext>
            </a:extLst>
          </p:cNvPr>
          <p:cNvSpPr/>
          <p:nvPr>
            <p:custDataLst>
              <p:tags r:id="rId5"/>
            </p:custDataLst>
          </p:nvPr>
        </p:nvSpPr>
        <p:spPr>
          <a:xfrm>
            <a:off x="375329" y="1897120"/>
            <a:ext cx="6143625" cy="2599944"/>
          </a:xfrm>
          <a:prstGeom prst="roundRect">
            <a:avLst/>
          </a:prstGeom>
          <a:solidFill>
            <a:srgbClr val="00BCA7">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C3ED5BAD-DBC6-F3A8-67D5-C1073F58E86C}"/>
              </a:ext>
            </a:extLst>
          </p:cNvPr>
          <p:cNvSpPr/>
          <p:nvPr>
            <p:custDataLst>
              <p:tags r:id="rId6"/>
            </p:custDataLst>
          </p:nvPr>
        </p:nvSpPr>
        <p:spPr>
          <a:xfrm>
            <a:off x="375329" y="4876032"/>
            <a:ext cx="6143625" cy="535940"/>
          </a:xfrm>
          <a:prstGeom prst="roundRect">
            <a:avLst/>
          </a:prstGeom>
          <a:solidFill>
            <a:srgbClr val="00BCA7">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
            <a:extLst>
              <a:ext uri="{FF2B5EF4-FFF2-40B4-BE49-F238E27FC236}">
                <a16:creationId xmlns:a16="http://schemas.microsoft.com/office/drawing/2014/main" id="{AE52B7B1-CDCC-4927-0DF9-A96C0984CD78}"/>
              </a:ext>
            </a:extLst>
          </p:cNvPr>
          <p:cNvSpPr txBox="1"/>
          <p:nvPr>
            <p:custDataLst>
              <p:tags r:id="rId7"/>
            </p:custDataLst>
          </p:nvPr>
        </p:nvSpPr>
        <p:spPr>
          <a:xfrm>
            <a:off x="441379" y="1853954"/>
            <a:ext cx="5885760" cy="3520936"/>
          </a:xfrm>
          <a:prstGeom prst="rect">
            <a:avLst/>
          </a:prstGeom>
          <a:noFill/>
          <a:ln>
            <a:solidFill>
              <a:srgbClr val="00BCA7"/>
            </a:solidFill>
          </a:ln>
        </p:spPr>
        <p:txBody>
          <a:bodyPr spcFirstLastPara="1" wrap="square" lIns="60950" tIns="30466" rIns="60950" bIns="30466" anchor="t" anchorCtr="0">
            <a:normAutofit/>
          </a:bodyPr>
          <a:lstStyle/>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在科技日新月异的今天，商业环境也在经历着前所未有的变革。以下是我们所看到的几个主要方面：</a:t>
            </a:r>
            <a:r>
              <a:rPr kumimoji="0" lang="zh-CN" altLang="en-US" sz="12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科技的发展极大地推动了电子商务的发展。从互联网的出现到移动支付的普及，电子商务已经成为人们日常生活中不可或缺的一部分。科技不仅使得购物变得更加方便，也为企业提供了新的销售渠道和营销方式。</a:t>
            </a:r>
            <a:r>
              <a:rPr kumimoji="0" lang="zh-CN" altLang="en-US" sz="12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大数据技术的发展使得企业能够更有效地收集、分析和利用客户数据。这不仅有助于企业更好地了解客户需求，提供更个性化的服务，还能通过数据挖掘发现新的商业机会。</a:t>
            </a:r>
            <a:r>
              <a:rPr kumimoji="0" lang="zh-CN" altLang="en-US" sz="12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1. </a:t>
            </a:r>
            <a:r>
              <a:rPr kumimoji="0" lang="zh-CN" altLang="en-US"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人工智能和机器学习</a:t>
            </a:r>
            <a:endPar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人工智能和机器学习技术在商业中的应用已经越来越广泛。从智能推荐系统到自动化决策，这些技术正在改变我们的工作方式和业务流程。人工智能和机器学习还有助于提高企业的效率和准确性，降低成本，提高竞争力。</a:t>
            </a:r>
            <a:r>
              <a:rPr kumimoji="0" lang="zh-CN" altLang="en-US" sz="1200" b="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2. </a:t>
            </a:r>
            <a:r>
              <a:rPr kumimoji="0" lang="zh-CN" altLang="en-US" sz="1400" b="1" i="0" u="none" strike="noStrike" kern="1200" cap="none" spc="0" normalizeH="0" baseline="0" noProof="0">
                <a:ln>
                  <a:noFill/>
                </a:ln>
                <a:solidFill>
                  <a:srgbClr val="00BCA7"/>
                </a:solidFill>
                <a:effectLst/>
                <a:uLnTx/>
                <a:uFillTx/>
                <a:latin typeface="+mj-ea"/>
                <a:ea typeface="+mj-ea"/>
                <a:cs typeface="+mn-ea"/>
                <a:sym typeface="思源黑体 CN" panose="020B0500000000000000" pitchFamily="34" charset="-122"/>
              </a:rPr>
              <a:t>云计算和远程工作</a:t>
            </a:r>
            <a:endPar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300"/>
              </a:spcBef>
              <a:spcAft>
                <a:spcPts val="250"/>
              </a:spcAft>
              <a:buClrTx/>
              <a:buSzTx/>
              <a:buFontTx/>
              <a:buNone/>
              <a:defRPr/>
            </a:pPr>
            <a:r>
              <a:rPr kumimoji="0" lang="zh-CN" altLang="en-US" sz="1000" i="0" u="none" strike="noStrike" kern="1200" cap="none" spc="0" normalizeH="0" baseline="0" noProof="0">
                <a:ln>
                  <a:noFill/>
                </a:ln>
                <a:solidFill>
                  <a:srgbClr val="00584E"/>
                </a:solidFill>
                <a:effectLst/>
                <a:uLnTx/>
                <a:uFillTx/>
                <a:latin typeface="+mj-ea"/>
                <a:ea typeface="+mj-ea"/>
                <a:cs typeface="+mn-ea"/>
                <a:sym typeface="思源黑体 CN" panose="020B0500000000000000" pitchFamily="34" charset="-122"/>
              </a:rPr>
              <a:t>云计算技术的发展使得远程工作成为可能。企业可以随时随地访问数据和应用程序，大大提高了工作效率和灵活性。同时，云计算也为个人提供了更高效、更便捷的工作方式。</a:t>
            </a:r>
            <a:endPar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p:txBody>
      </p:sp>
      <p:grpSp>
        <p:nvGrpSpPr>
          <p:cNvPr id="2" name="组合 1">
            <a:extLst>
              <a:ext uri="{FF2B5EF4-FFF2-40B4-BE49-F238E27FC236}">
                <a16:creationId xmlns:a16="http://schemas.microsoft.com/office/drawing/2014/main" id="{18E28E1D-9DED-EB96-E522-641AC6DC3397}"/>
              </a:ext>
            </a:extLst>
          </p:cNvPr>
          <p:cNvGrpSpPr/>
          <p:nvPr/>
        </p:nvGrpSpPr>
        <p:grpSpPr>
          <a:xfrm>
            <a:off x="10441645" y="6264070"/>
            <a:ext cx="1401571" cy="342261"/>
            <a:chOff x="937489" y="5618701"/>
            <a:chExt cx="1401571" cy="342261"/>
          </a:xfrm>
        </p:grpSpPr>
        <p:sp>
          <p:nvSpPr>
            <p:cNvPr id="7" name="Rectangle 9">
              <a:extLst>
                <a:ext uri="{FF2B5EF4-FFF2-40B4-BE49-F238E27FC236}">
                  <a16:creationId xmlns:a16="http://schemas.microsoft.com/office/drawing/2014/main" id="{33FEB06B-0EBE-E43F-B06D-02EDFD3E0BD8}"/>
                </a:ext>
              </a:extLst>
            </p:cNvPr>
            <p:cNvSpPr/>
            <p:nvPr/>
          </p:nvSpPr>
          <p:spPr>
            <a:xfrm>
              <a:off x="937489" y="5618701"/>
              <a:ext cx="1401571" cy="342261"/>
            </a:xfrm>
            <a:prstGeom prst="roundRect">
              <a:avLst>
                <a:gd name="adj" fmla="val 50000"/>
              </a:avLst>
            </a:prstGeom>
            <a:solidFill>
              <a:srgbClr val="00BCA7">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id-ID">
                <a:sym typeface="+mn-ea"/>
              </a:endParaRPr>
            </a:p>
          </p:txBody>
        </p:sp>
        <p:sp>
          <p:nvSpPr>
            <p:cNvPr id="8" name="装饰文本">
              <a:extLst>
                <a:ext uri="{FF2B5EF4-FFF2-40B4-BE49-F238E27FC236}">
                  <a16:creationId xmlns:a16="http://schemas.microsoft.com/office/drawing/2014/main" id="{0B8A3D48-093B-8B54-0F6E-036C56F975E0}"/>
                </a:ext>
              </a:extLst>
            </p:cNvPr>
            <p:cNvSpPr txBox="1"/>
            <p:nvPr/>
          </p:nvSpPr>
          <p:spPr>
            <a:xfrm>
              <a:off x="1015347" y="5682109"/>
              <a:ext cx="1245854" cy="215444"/>
            </a:xfrm>
            <a:prstGeom prst="rect">
              <a:avLst/>
            </a:prstGeom>
            <a:noFill/>
            <a:ln>
              <a:solidFill>
                <a:srgbClr val="00BCA7"/>
              </a:solidFill>
            </a:ln>
          </p:spPr>
          <p:txBody>
            <a:bodyPr wrap="none" rtlCol="0">
              <a:spAutoFit/>
            </a:bodyPr>
            <a:lstStyle/>
            <a:p>
              <a:pPr algn="ctr"/>
              <a:r>
                <a:rPr lang="id-ID" sz="800" spc="400" dirty="0">
                  <a:solidFill>
                    <a:srgbClr val="00584E"/>
                  </a:solidFill>
                  <a:uFillTx/>
                  <a:latin typeface="+mj-ea"/>
                  <a:ea typeface="+mj-ea"/>
                  <a:sym typeface="思源黑体 CN" panose="020B0500000000000000" pitchFamily="34" charset="-122"/>
                </a:rPr>
                <a:t>VIEW MORE</a:t>
              </a:r>
            </a:p>
          </p:txBody>
        </p:sp>
      </p:grpSp>
    </p:spTree>
    <p:custDataLst>
      <p:tags r:id="rId1"/>
    </p:custDataLst>
    <p:extLst>
      <p:ext uri="{BB962C8B-B14F-4D97-AF65-F5344CB8AC3E}">
        <p14:creationId xmlns:p14="http://schemas.microsoft.com/office/powerpoint/2010/main" val="2015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to="" calcmode="lin" valueType="num">
                                      <p:cBhvr>
                                        <p:cTn id="7" dur="500" fill="hold">
                                          <p:stCondLst>
                                            <p:cond delay="0"/>
                                          </p:stCondLst>
                                        </p:cTn>
                                        <p:tgtEl>
                                          <p:spTgt spid="1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1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12"/>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12"/>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12"/>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 to="" calcmode="lin" valueType="num">
                                      <p:cBhvr>
                                        <p:cTn id="14" dur="500" fill="hold">
                                          <p:stCondLst>
                                            <p:cond delay="0"/>
                                          </p:stCondLst>
                                        </p:cTn>
                                        <p:tgtEl>
                                          <p:spTgt spid="1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1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13"/>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13"/>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13"/>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A5995758-7C82-4135-F707-1072409FB0C6}"/>
              </a:ext>
            </a:extLst>
          </p:cNvPr>
          <p:cNvSpPr/>
          <p:nvPr/>
        </p:nvSpPr>
        <p:spPr>
          <a:xfrm>
            <a:off x="11529319" y="5893850"/>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solidFill>
            <a:srgbClr val="00BCA7">
              <a:alpha val="0"/>
            </a:srgbClr>
          </a:soli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4BF84ED2-D21C-5C29-12DC-32C21ADE04DF}"/>
              </a:ext>
            </a:extLst>
          </p:cNvPr>
          <p:cNvSpPr/>
          <p:nvPr/>
        </p:nvSpPr>
        <p:spPr>
          <a:xfrm>
            <a:off x="6878746"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rgbClr val="EEFFFD">
                  <a:alpha val="0"/>
                </a:srgbClr>
              </a:gs>
              <a:gs pos="100000">
                <a:srgbClr val="00BCA7">
                  <a:alpha val="0"/>
                </a:srgbClr>
              </a:gs>
            </a:gsLst>
            <a:path path="shape">
              <a:fillToRect l="50000" t="50000" r="50000" b="50000"/>
            </a:path>
            <a:tileRect/>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7" name="任意多边形: 形状 6">
            <a:extLst>
              <a:ext uri="{FF2B5EF4-FFF2-40B4-BE49-F238E27FC236}">
                <a16:creationId xmlns:a16="http://schemas.microsoft.com/office/drawing/2014/main" id="{7D629436-4312-AB24-9942-2E25EBE67642}"/>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rgbClr val="EEFFFD">
                  <a:alpha val="0"/>
                </a:srgbClr>
              </a:gs>
              <a:gs pos="100000">
                <a:srgbClr val="00BCA7">
                  <a:alpha val="0"/>
                </a:srgbClr>
              </a:gs>
            </a:gsLst>
            <a:path path="shape">
              <a:fillToRect l="50000" t="50000" r="50000" b="50000"/>
            </a:path>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B4DF009B-FFF8-D2F3-60D5-327A35D67267}"/>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5" name="任意多边形: 形状 4">
            <a:extLst>
              <a:ext uri="{FF2B5EF4-FFF2-40B4-BE49-F238E27FC236}">
                <a16:creationId xmlns:a16="http://schemas.microsoft.com/office/drawing/2014/main" id="{DAF61413-48E9-884D-3628-EAF87CA537CB}"/>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rgbClr val="EEFFFD">
                  <a:alpha val="0"/>
                </a:srgbClr>
              </a:gs>
              <a:gs pos="100000">
                <a:srgbClr val="00BCA7">
                  <a:alpha val="0"/>
                </a:srgbClr>
              </a:gs>
            </a:gsLst>
            <a:lin ang="16200000" scaled="0"/>
            <a:tileRect/>
          </a:gradFill>
          <a:ln>
            <a:solidFill>
              <a:srgbClr val="00BCA7"/>
            </a:soli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形状 3">
            <a:extLst>
              <a:ext uri="{FF2B5EF4-FFF2-40B4-BE49-F238E27FC236}">
                <a16:creationId xmlns:a16="http://schemas.microsoft.com/office/drawing/2014/main" id="{97331C31-A2A7-DACE-A4C3-D12FF963A18E}"/>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rgbClr val="EEFFFD">
                  <a:alpha val="0"/>
                </a:srgbClr>
              </a:gs>
              <a:gs pos="100000">
                <a:srgbClr val="00BCA7">
                  <a:alpha val="0"/>
                </a:srgbClr>
              </a:gs>
            </a:gsLst>
            <a:lin ang="16200000" scaled="0"/>
          </a:gradFill>
          <a:ln>
            <a:solidFill>
              <a:srgbClr val="00BC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a:extLst>
              <a:ext uri="{FF2B5EF4-FFF2-40B4-BE49-F238E27FC236}">
                <a16:creationId xmlns:a16="http://schemas.microsoft.com/office/drawing/2014/main" id="{C702E71C-AF6B-FBD6-B3D8-05E393C62AFE}"/>
              </a:ext>
            </a:extLst>
          </p:cNvPr>
          <p:cNvSpPr/>
          <p:nvPr/>
        </p:nvSpPr>
        <p:spPr>
          <a:xfrm>
            <a:off x="-1" y="0"/>
            <a:ext cx="12192001" cy="6858000"/>
          </a:xfrm>
          <a:prstGeom prst="rect">
            <a:avLst/>
          </a:prstGeom>
          <a:solidFill>
            <a:srgbClr val="00584E">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a:off x="907070" y="1988973"/>
            <a:ext cx="3643313" cy="1290268"/>
          </a:xfrm>
          <a:custGeom>
            <a:avLst/>
            <a:gdLst>
              <a:gd name="connsiteX0" fmla="*/ 0 w 3825240"/>
              <a:gd name="connsiteY0" fmla="*/ 0 h 381000"/>
              <a:gd name="connsiteX1" fmla="*/ 3444240 w 3825240"/>
              <a:gd name="connsiteY1" fmla="*/ 0 h 381000"/>
              <a:gd name="connsiteX2" fmla="*/ 3825240 w 3825240"/>
              <a:gd name="connsiteY2" fmla="*/ 381000 h 381000"/>
            </a:gdLst>
            <a:ahLst/>
            <a:cxnLst>
              <a:cxn ang="0">
                <a:pos x="connsiteX0" y="connsiteY0"/>
              </a:cxn>
              <a:cxn ang="0">
                <a:pos x="connsiteX1" y="connsiteY1"/>
              </a:cxn>
              <a:cxn ang="0">
                <a:pos x="connsiteX2" y="connsiteY2"/>
              </a:cxn>
            </a:cxnLst>
            <a:rect l="l" t="t" r="r" b="b"/>
            <a:pathLst>
              <a:path w="3825240" h="381000">
                <a:moveTo>
                  <a:pt x="0" y="0"/>
                </a:moveTo>
                <a:lnTo>
                  <a:pt x="3444240" y="0"/>
                </a:lnTo>
                <a:lnTo>
                  <a:pt x="3825240" y="381000"/>
                </a:lnTo>
              </a:path>
            </a:pathLst>
          </a:custGeom>
          <a:noFill/>
          <a:ln w="9525">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1" name="椭圆 10"/>
          <p:cNvSpPr/>
          <p:nvPr/>
        </p:nvSpPr>
        <p:spPr>
          <a:xfrm>
            <a:off x="4520141" y="3280912"/>
            <a:ext cx="70485" cy="70485"/>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23" name="任意多边形: 形状 22"/>
          <p:cNvSpPr/>
          <p:nvPr/>
        </p:nvSpPr>
        <p:spPr>
          <a:xfrm>
            <a:off x="7052600" y="1621328"/>
            <a:ext cx="4319270" cy="1442077"/>
          </a:xfrm>
          <a:custGeom>
            <a:avLst/>
            <a:gdLst>
              <a:gd name="connsiteX0" fmla="*/ 0 w 3779520"/>
              <a:gd name="connsiteY0" fmla="*/ 2153920 h 2153920"/>
              <a:gd name="connsiteX1" fmla="*/ 284480 w 3779520"/>
              <a:gd name="connsiteY1" fmla="*/ 1869440 h 2153920"/>
              <a:gd name="connsiteX2" fmla="*/ 284480 w 3779520"/>
              <a:gd name="connsiteY2" fmla="*/ 0 h 2153920"/>
              <a:gd name="connsiteX3" fmla="*/ 3779520 w 3779520"/>
              <a:gd name="connsiteY3" fmla="*/ 0 h 2153920"/>
            </a:gdLst>
            <a:ahLst/>
            <a:cxnLst>
              <a:cxn ang="0">
                <a:pos x="connsiteX0" y="connsiteY0"/>
              </a:cxn>
              <a:cxn ang="0">
                <a:pos x="connsiteX1" y="connsiteY1"/>
              </a:cxn>
              <a:cxn ang="0">
                <a:pos x="connsiteX2" y="connsiteY2"/>
              </a:cxn>
              <a:cxn ang="0">
                <a:pos x="connsiteX3" y="connsiteY3"/>
              </a:cxn>
            </a:cxnLst>
            <a:rect l="l" t="t" r="r" b="b"/>
            <a:pathLst>
              <a:path w="3779520" h="2153920">
                <a:moveTo>
                  <a:pt x="0" y="2153920"/>
                </a:moveTo>
                <a:lnTo>
                  <a:pt x="284480" y="1869440"/>
                </a:lnTo>
                <a:lnTo>
                  <a:pt x="284480" y="0"/>
                </a:lnTo>
                <a:lnTo>
                  <a:pt x="3779520" y="0"/>
                </a:lnTo>
              </a:path>
            </a:pathLst>
          </a:custGeom>
          <a:noFill/>
          <a:ln w="9525">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2" name="子标题1"/>
          <p:cNvSpPr txBox="1"/>
          <p:nvPr>
            <p:custDataLst>
              <p:tags r:id="rId2"/>
            </p:custDataLst>
          </p:nvPr>
        </p:nvSpPr>
        <p:spPr>
          <a:xfrm>
            <a:off x="866430" y="1452224"/>
            <a:ext cx="3221574" cy="398780"/>
          </a:xfrm>
          <a:prstGeom prst="rect">
            <a:avLst/>
          </a:prstGeom>
          <a:noFill/>
          <a:ln>
            <a:solidFill>
              <a:srgbClr val="00BCA7"/>
            </a:solidFill>
          </a:ln>
        </p:spPr>
        <p:txBody>
          <a:bodyPr wrap="square" rtlCol="0" anchor="ctr">
            <a:normAutofit fontScale="77500" lnSpcReduction="20000"/>
          </a:bodyPr>
          <a:lstStyle/>
          <a:p>
            <a:r>
              <a:rPr lang="zh-CN" altLang="en-US" sz="2000" b="1">
                <a:solidFill>
                  <a:srgbClr val="00BCA7"/>
                </a:solidFill>
                <a:latin typeface="微软雅黑" panose="020B0503020204020204" charset="-122"/>
                <a:ea typeface="微软雅黑" panose="020B0503020204020204" charset="-122"/>
              </a:rPr>
              <a:t>人工智能（</a:t>
            </a:r>
            <a:r>
              <a:rPr lang="en-US" altLang="zh-CN" sz="2000" b="1">
                <a:solidFill>
                  <a:srgbClr val="00BCA7"/>
                </a:solidFill>
                <a:latin typeface="微软雅黑" panose="020B0503020204020204" charset="-122"/>
                <a:ea typeface="微软雅黑" panose="020B0503020204020204" charset="-122"/>
              </a:rPr>
              <a:t>AI</a:t>
            </a:r>
            <a:r>
              <a:rPr lang="zh-CN" altLang="en-US" sz="2000" b="1">
                <a:solidFill>
                  <a:srgbClr val="00BCA7"/>
                </a:solidFill>
                <a:latin typeface="微软雅黑" panose="020B0503020204020204" charset="-122"/>
                <a:ea typeface="微软雅黑" panose="020B0503020204020204" charset="-122"/>
              </a:rPr>
              <a:t>）在商业中的应用</a:t>
            </a:r>
            <a:endParaRPr lang="zh-CN" altLang="en-US" sz="2000" b="1" dirty="0">
              <a:solidFill>
                <a:schemeClr val="accent1"/>
              </a:solidFill>
              <a:latin typeface="微软雅黑" panose="020B0503020204020204" charset="-122"/>
              <a:ea typeface="微软雅黑" panose="020B0503020204020204" charset="-122"/>
            </a:endParaRPr>
          </a:p>
        </p:txBody>
      </p:sp>
      <p:sp>
        <p:nvSpPr>
          <p:cNvPr id="24" name="子标题2"/>
          <p:cNvSpPr txBox="1"/>
          <p:nvPr>
            <p:custDataLst>
              <p:tags r:id="rId3"/>
            </p:custDataLst>
          </p:nvPr>
        </p:nvSpPr>
        <p:spPr>
          <a:xfrm>
            <a:off x="8260434" y="1107008"/>
            <a:ext cx="3172396" cy="398780"/>
          </a:xfrm>
          <a:prstGeom prst="rect">
            <a:avLst/>
          </a:prstGeom>
          <a:noFill/>
          <a:ln>
            <a:solidFill>
              <a:srgbClr val="00BCA7"/>
            </a:solidFill>
          </a:ln>
        </p:spPr>
        <p:txBody>
          <a:bodyPr wrap="square" rtlCol="0" anchor="ctr">
            <a:normAutofit/>
          </a:bodyPr>
          <a:lstStyle/>
          <a:p>
            <a:pPr algn="r"/>
            <a:r>
              <a:rPr lang="zh-CN" altLang="en-US" sz="2000" b="1">
                <a:solidFill>
                  <a:srgbClr val="00BCA7"/>
                </a:solidFill>
                <a:latin typeface="微软雅黑" panose="020B0503020204020204" charset="-122"/>
                <a:ea typeface="微软雅黑" panose="020B0503020204020204" charset="-122"/>
              </a:rPr>
              <a:t>云计算技术的发展</a:t>
            </a:r>
            <a:endParaRPr lang="zh-CN" altLang="en-US" sz="2000" b="1" dirty="0">
              <a:solidFill>
                <a:schemeClr val="accent1"/>
              </a:solidFill>
              <a:latin typeface="微软雅黑" panose="020B0503020204020204" charset="-122"/>
              <a:ea typeface="微软雅黑" panose="020B0503020204020204" charset="-122"/>
            </a:endParaRPr>
          </a:p>
        </p:txBody>
      </p:sp>
      <p:sp>
        <p:nvSpPr>
          <p:cNvPr id="34" name="子标题3"/>
          <p:cNvSpPr txBox="1"/>
          <p:nvPr>
            <p:custDataLst>
              <p:tags r:id="rId4"/>
            </p:custDataLst>
          </p:nvPr>
        </p:nvSpPr>
        <p:spPr>
          <a:xfrm>
            <a:off x="8260434" y="4001945"/>
            <a:ext cx="3172396" cy="398780"/>
          </a:xfrm>
          <a:prstGeom prst="rect">
            <a:avLst/>
          </a:prstGeom>
          <a:noFill/>
          <a:ln>
            <a:solidFill>
              <a:srgbClr val="00BCA7"/>
            </a:solidFill>
          </a:ln>
        </p:spPr>
        <p:txBody>
          <a:bodyPr wrap="square" rtlCol="0" anchor="ctr">
            <a:normAutofit/>
          </a:bodyPr>
          <a:lstStyle/>
          <a:p>
            <a:pPr algn="r"/>
            <a:r>
              <a:rPr lang="zh-CN" altLang="en-US" sz="2000" b="1">
                <a:solidFill>
                  <a:srgbClr val="00BCA7"/>
                </a:solidFill>
                <a:latin typeface="微软雅黑" panose="020B0503020204020204" charset="-122"/>
                <a:ea typeface="微软雅黑" panose="020B0503020204020204" charset="-122"/>
              </a:rPr>
              <a:t>科技驱动商业变革</a:t>
            </a:r>
            <a:endParaRPr lang="zh-CN" altLang="en-US" sz="2000" b="1" dirty="0">
              <a:solidFill>
                <a:schemeClr val="accent1"/>
              </a:solidFill>
              <a:latin typeface="微软雅黑" panose="020B0503020204020204" charset="-122"/>
              <a:ea typeface="微软雅黑" panose="020B0503020204020204" charset="-122"/>
            </a:endParaRPr>
          </a:p>
        </p:txBody>
      </p:sp>
      <p:sp>
        <p:nvSpPr>
          <p:cNvPr id="28" name="任意多边形: 形状 27"/>
          <p:cNvSpPr/>
          <p:nvPr/>
        </p:nvSpPr>
        <p:spPr>
          <a:xfrm>
            <a:off x="7805710" y="4527073"/>
            <a:ext cx="3556000" cy="304800"/>
          </a:xfrm>
          <a:custGeom>
            <a:avLst/>
            <a:gdLst>
              <a:gd name="connsiteX0" fmla="*/ 0 w 3556000"/>
              <a:gd name="connsiteY0" fmla="*/ 304800 h 304800"/>
              <a:gd name="connsiteX1" fmla="*/ 304800 w 3556000"/>
              <a:gd name="connsiteY1" fmla="*/ 0 h 304800"/>
              <a:gd name="connsiteX2" fmla="*/ 3556000 w 3556000"/>
              <a:gd name="connsiteY2" fmla="*/ 0 h 304800"/>
            </a:gdLst>
            <a:ahLst/>
            <a:cxnLst>
              <a:cxn ang="0">
                <a:pos x="connsiteX0" y="connsiteY0"/>
              </a:cxn>
              <a:cxn ang="0">
                <a:pos x="connsiteX1" y="connsiteY1"/>
              </a:cxn>
              <a:cxn ang="0">
                <a:pos x="connsiteX2" y="connsiteY2"/>
              </a:cxn>
            </a:cxnLst>
            <a:rect l="l" t="t" r="r" b="b"/>
            <a:pathLst>
              <a:path w="3556000" h="304800">
                <a:moveTo>
                  <a:pt x="0" y="304800"/>
                </a:moveTo>
                <a:lnTo>
                  <a:pt x="304800" y="0"/>
                </a:lnTo>
                <a:lnTo>
                  <a:pt x="3556000" y="0"/>
                </a:lnTo>
              </a:path>
            </a:pathLst>
          </a:custGeom>
          <a:noFill/>
          <a:ln w="9525">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endParaRPr lang="zh-CN" altLang="en-US"/>
          </a:p>
        </p:txBody>
      </p:sp>
      <p:sp>
        <p:nvSpPr>
          <p:cNvPr id="29" name="椭圆 28"/>
          <p:cNvSpPr/>
          <p:nvPr/>
        </p:nvSpPr>
        <p:spPr>
          <a:xfrm>
            <a:off x="6982115" y="3061064"/>
            <a:ext cx="70485" cy="70485"/>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30" name="椭圆 29"/>
          <p:cNvSpPr/>
          <p:nvPr/>
        </p:nvSpPr>
        <p:spPr>
          <a:xfrm>
            <a:off x="7760309" y="4818186"/>
            <a:ext cx="70485" cy="70485"/>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31" name="关键词1-子标题3"/>
          <p:cNvSpPr/>
          <p:nvPr>
            <p:custDataLst>
              <p:tags r:id="rId5"/>
            </p:custDataLst>
          </p:nvPr>
        </p:nvSpPr>
        <p:spPr>
          <a:xfrm>
            <a:off x="8610890" y="4684091"/>
            <a:ext cx="2760978" cy="527195"/>
          </a:xfrm>
          <a:prstGeom prst="roundRect">
            <a:avLst>
              <a:gd name="adj" fmla="val 18051"/>
            </a:avLst>
          </a:prstGeom>
          <a:solidFill>
            <a:srgbClr val="00BCA7">
              <a:alpha val="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大数据</a:t>
            </a:r>
            <a:endParaRPr lang="zh-CN" altLang="en-US" sz="1400" dirty="0">
              <a:solidFill>
                <a:schemeClr val="bg2"/>
              </a:solidFill>
              <a:latin typeface="微软雅黑" panose="020B0503020204020204" charset="-122"/>
              <a:ea typeface="微软雅黑" panose="020B0503020204020204" charset="-122"/>
            </a:endParaRPr>
          </a:p>
        </p:txBody>
      </p:sp>
      <p:sp>
        <p:nvSpPr>
          <p:cNvPr id="32" name="关键词2-子标题3"/>
          <p:cNvSpPr/>
          <p:nvPr>
            <p:custDataLst>
              <p:tags r:id="rId6"/>
            </p:custDataLst>
          </p:nvPr>
        </p:nvSpPr>
        <p:spPr>
          <a:xfrm>
            <a:off x="8610890" y="5314359"/>
            <a:ext cx="2760978" cy="527195"/>
          </a:xfrm>
          <a:prstGeom prst="roundRect">
            <a:avLst>
              <a:gd name="adj" fmla="val 18051"/>
            </a:avLst>
          </a:prstGeom>
          <a:solidFill>
            <a:srgbClr val="00BCA7">
              <a:alpha val="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人工智能</a:t>
            </a:r>
            <a:endParaRPr lang="zh-CN" altLang="en-US" sz="1400" dirty="0">
              <a:solidFill>
                <a:schemeClr val="bg2"/>
              </a:solidFill>
              <a:latin typeface="微软雅黑" panose="020B0503020204020204" charset="-122"/>
              <a:ea typeface="微软雅黑" panose="020B0503020204020204" charset="-122"/>
            </a:endParaRPr>
          </a:p>
        </p:txBody>
      </p:sp>
      <p:sp>
        <p:nvSpPr>
          <p:cNvPr id="33" name="关键词3-子标题3"/>
          <p:cNvSpPr/>
          <p:nvPr>
            <p:custDataLst>
              <p:tags r:id="rId7"/>
            </p:custDataLst>
          </p:nvPr>
        </p:nvSpPr>
        <p:spPr>
          <a:xfrm>
            <a:off x="8610890" y="5944628"/>
            <a:ext cx="2760978" cy="527195"/>
          </a:xfrm>
          <a:prstGeom prst="roundRect">
            <a:avLst>
              <a:gd name="adj" fmla="val 18051"/>
            </a:avLst>
          </a:prstGeom>
          <a:solidFill>
            <a:srgbClr val="00BCA7">
              <a:alpha val="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物联网</a:t>
            </a:r>
            <a:endParaRPr lang="zh-CN" altLang="en-US" sz="1400" dirty="0">
              <a:solidFill>
                <a:schemeClr val="bg2"/>
              </a:solidFill>
              <a:latin typeface="微软雅黑" panose="020B0503020204020204" charset="-122"/>
              <a:ea typeface="微软雅黑" panose="020B0503020204020204" charset="-122"/>
            </a:endParaRPr>
          </a:p>
        </p:txBody>
      </p:sp>
      <p:sp>
        <p:nvSpPr>
          <p:cNvPr id="25" name="关键词1-子标题2"/>
          <p:cNvSpPr/>
          <p:nvPr>
            <p:custDataLst>
              <p:tags r:id="rId8"/>
            </p:custDataLst>
          </p:nvPr>
        </p:nvSpPr>
        <p:spPr>
          <a:xfrm>
            <a:off x="8610890" y="1905942"/>
            <a:ext cx="2760978" cy="527195"/>
          </a:xfrm>
          <a:prstGeom prst="roundRect">
            <a:avLst>
              <a:gd name="adj" fmla="val 18051"/>
            </a:avLst>
          </a:prstGeom>
          <a:solidFill>
            <a:srgbClr val="00BCA7">
              <a:alpha val="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 云计算技术</a:t>
            </a:r>
            <a:endParaRPr lang="zh-CN" altLang="en-US" sz="1400" dirty="0">
              <a:solidFill>
                <a:schemeClr val="bg2"/>
              </a:solidFill>
              <a:latin typeface="微软雅黑" panose="020B0503020204020204" charset="-122"/>
              <a:ea typeface="微软雅黑" panose="020B0503020204020204" charset="-122"/>
            </a:endParaRPr>
          </a:p>
        </p:txBody>
      </p:sp>
      <p:sp>
        <p:nvSpPr>
          <p:cNvPr id="26" name="关键词2-子标题2"/>
          <p:cNvSpPr/>
          <p:nvPr>
            <p:custDataLst>
              <p:tags r:id="rId9"/>
            </p:custDataLst>
          </p:nvPr>
        </p:nvSpPr>
        <p:spPr>
          <a:xfrm>
            <a:off x="8610890" y="2536210"/>
            <a:ext cx="2760978" cy="527195"/>
          </a:xfrm>
          <a:prstGeom prst="roundRect">
            <a:avLst>
              <a:gd name="adj" fmla="val 18051"/>
            </a:avLst>
          </a:prstGeom>
          <a:solidFill>
            <a:srgbClr val="00BCA7">
              <a:alpha val="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 商业应用</a:t>
            </a:r>
            <a:endParaRPr lang="zh-CN" altLang="en-US" sz="1400" dirty="0">
              <a:solidFill>
                <a:schemeClr val="bg2"/>
              </a:solidFill>
              <a:latin typeface="微软雅黑" panose="020B0503020204020204" charset="-122"/>
              <a:ea typeface="微软雅黑" panose="020B0503020204020204" charset="-122"/>
            </a:endParaRPr>
          </a:p>
        </p:txBody>
      </p:sp>
      <p:sp>
        <p:nvSpPr>
          <p:cNvPr id="27" name="关键词3-子标题2"/>
          <p:cNvSpPr/>
          <p:nvPr>
            <p:custDataLst>
              <p:tags r:id="rId10"/>
            </p:custDataLst>
          </p:nvPr>
        </p:nvSpPr>
        <p:spPr>
          <a:xfrm>
            <a:off x="8610890" y="3166479"/>
            <a:ext cx="2760978" cy="527195"/>
          </a:xfrm>
          <a:prstGeom prst="roundRect">
            <a:avLst>
              <a:gd name="adj" fmla="val 18051"/>
            </a:avLst>
          </a:prstGeom>
          <a:solidFill>
            <a:srgbClr val="00BCA7">
              <a:alpha val="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 灵活应对市场变化</a:t>
            </a:r>
            <a:endParaRPr lang="zh-CN" altLang="en-US" sz="1400" dirty="0">
              <a:solidFill>
                <a:schemeClr val="bg2"/>
              </a:solidFill>
              <a:latin typeface="微软雅黑" panose="020B0503020204020204" charset="-122"/>
              <a:ea typeface="微软雅黑" panose="020B0503020204020204" charset="-122"/>
            </a:endParaRPr>
          </a:p>
        </p:txBody>
      </p:sp>
      <p:sp>
        <p:nvSpPr>
          <p:cNvPr id="14" name="关键词1-子标题1"/>
          <p:cNvSpPr/>
          <p:nvPr>
            <p:custDataLst>
              <p:tags r:id="rId11"/>
            </p:custDataLst>
          </p:nvPr>
        </p:nvSpPr>
        <p:spPr>
          <a:xfrm>
            <a:off x="907070" y="2277666"/>
            <a:ext cx="2245995" cy="527195"/>
          </a:xfrm>
          <a:prstGeom prst="roundRect">
            <a:avLst>
              <a:gd name="adj" fmla="val 18051"/>
            </a:avLst>
          </a:prstGeom>
          <a:solidFill>
            <a:srgbClr val="00BCA7">
              <a:alpha val="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人工智能</a:t>
            </a:r>
            <a:endParaRPr lang="zh-CN" altLang="en-US" sz="1400" dirty="0">
              <a:solidFill>
                <a:schemeClr val="bg2"/>
              </a:solidFill>
              <a:latin typeface="微软雅黑" panose="020B0503020204020204" charset="-122"/>
              <a:ea typeface="微软雅黑" panose="020B0503020204020204" charset="-122"/>
            </a:endParaRPr>
          </a:p>
        </p:txBody>
      </p:sp>
      <p:sp>
        <p:nvSpPr>
          <p:cNvPr id="15" name="关键词2-子标题1"/>
          <p:cNvSpPr/>
          <p:nvPr>
            <p:custDataLst>
              <p:tags r:id="rId12"/>
            </p:custDataLst>
          </p:nvPr>
        </p:nvSpPr>
        <p:spPr>
          <a:xfrm>
            <a:off x="907070" y="2907934"/>
            <a:ext cx="2245995" cy="527195"/>
          </a:xfrm>
          <a:prstGeom prst="roundRect">
            <a:avLst>
              <a:gd name="adj" fmla="val 18051"/>
            </a:avLst>
          </a:prstGeom>
          <a:solidFill>
            <a:srgbClr val="00BCA7">
              <a:alpha val="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商业领域</a:t>
            </a:r>
            <a:endParaRPr lang="zh-CN" altLang="en-US" sz="1400" dirty="0">
              <a:solidFill>
                <a:schemeClr val="bg2"/>
              </a:solidFill>
              <a:latin typeface="微软雅黑" panose="020B0503020204020204" charset="-122"/>
              <a:ea typeface="微软雅黑" panose="020B0503020204020204" charset="-122"/>
            </a:endParaRPr>
          </a:p>
        </p:txBody>
      </p:sp>
      <p:sp>
        <p:nvSpPr>
          <p:cNvPr id="16" name="关键词3-子标题1"/>
          <p:cNvSpPr/>
          <p:nvPr>
            <p:custDataLst>
              <p:tags r:id="rId13"/>
            </p:custDataLst>
          </p:nvPr>
        </p:nvSpPr>
        <p:spPr>
          <a:xfrm>
            <a:off x="907070" y="3538203"/>
            <a:ext cx="2245995" cy="527195"/>
          </a:xfrm>
          <a:prstGeom prst="roundRect">
            <a:avLst>
              <a:gd name="adj" fmla="val 18051"/>
            </a:avLst>
          </a:prstGeom>
          <a:solidFill>
            <a:srgbClr val="00BCA7">
              <a:alpha val="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客户服务</a:t>
            </a:r>
            <a:endParaRPr lang="zh-CN" altLang="en-US" sz="1400" dirty="0">
              <a:solidFill>
                <a:schemeClr val="bg2"/>
              </a:solidFill>
              <a:latin typeface="微软雅黑" panose="020B0503020204020204" charset="-122"/>
              <a:ea typeface="微软雅黑" panose="020B0503020204020204" charset="-122"/>
            </a:endParaRPr>
          </a:p>
        </p:txBody>
      </p:sp>
      <p:sp>
        <p:nvSpPr>
          <p:cNvPr id="17" name="关键词4-子标题1"/>
          <p:cNvSpPr/>
          <p:nvPr>
            <p:custDataLst>
              <p:tags r:id="rId14"/>
            </p:custDataLst>
          </p:nvPr>
        </p:nvSpPr>
        <p:spPr>
          <a:xfrm>
            <a:off x="907070" y="4168471"/>
            <a:ext cx="2245995" cy="527195"/>
          </a:xfrm>
          <a:prstGeom prst="roundRect">
            <a:avLst>
              <a:gd name="adj" fmla="val 18051"/>
            </a:avLst>
          </a:prstGeom>
          <a:solidFill>
            <a:srgbClr val="00BCA7">
              <a:alpha val="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产品研发</a:t>
            </a:r>
            <a:endParaRPr lang="zh-CN" altLang="en-US" sz="1400" dirty="0">
              <a:solidFill>
                <a:schemeClr val="bg2"/>
              </a:solidFill>
              <a:latin typeface="微软雅黑" panose="020B0503020204020204" charset="-122"/>
              <a:ea typeface="微软雅黑" panose="020B0503020204020204" charset="-122"/>
            </a:endParaRPr>
          </a:p>
        </p:txBody>
      </p:sp>
      <p:sp>
        <p:nvSpPr>
          <p:cNvPr id="18" name="关键词5-子标题1"/>
          <p:cNvSpPr/>
          <p:nvPr>
            <p:custDataLst>
              <p:tags r:id="rId15"/>
            </p:custDataLst>
          </p:nvPr>
        </p:nvSpPr>
        <p:spPr>
          <a:xfrm>
            <a:off x="907070" y="4798741"/>
            <a:ext cx="2245995" cy="527195"/>
          </a:xfrm>
          <a:prstGeom prst="roundRect">
            <a:avLst>
              <a:gd name="adj" fmla="val 18051"/>
            </a:avLst>
          </a:prstGeom>
          <a:solidFill>
            <a:srgbClr val="00BCA7">
              <a:alpha val="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市场营销</a:t>
            </a:r>
            <a:endParaRPr lang="zh-CN" altLang="en-US" sz="1400" dirty="0">
              <a:solidFill>
                <a:schemeClr val="bg2"/>
              </a:solidFill>
              <a:latin typeface="微软雅黑" panose="020B0503020204020204" charset="-122"/>
              <a:ea typeface="微软雅黑" panose="020B0503020204020204" charset="-122"/>
            </a:endParaRPr>
          </a:p>
        </p:txBody>
      </p:sp>
      <p:sp>
        <p:nvSpPr>
          <p:cNvPr id="35" name="关键词6-子标题1"/>
          <p:cNvSpPr/>
          <p:nvPr>
            <p:custDataLst>
              <p:tags r:id="rId16"/>
            </p:custDataLst>
          </p:nvPr>
        </p:nvSpPr>
        <p:spPr>
          <a:xfrm>
            <a:off x="907070" y="5429010"/>
            <a:ext cx="2245995" cy="527195"/>
          </a:xfrm>
          <a:prstGeom prst="roundRect">
            <a:avLst>
              <a:gd name="adj" fmla="val 18051"/>
            </a:avLst>
          </a:prstGeom>
          <a:solidFill>
            <a:srgbClr val="00BCA7">
              <a:alpha val="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rgbClr val="00584E"/>
                </a:solidFill>
                <a:latin typeface="微软雅黑" panose="020B0503020204020204" charset="-122"/>
                <a:ea typeface="微软雅黑" panose="020B0503020204020204" charset="-122"/>
              </a:rPr>
              <a:t>供应链管理</a:t>
            </a:r>
            <a:endParaRPr lang="zh-CN" altLang="en-US" sz="1400" dirty="0">
              <a:solidFill>
                <a:schemeClr val="bg2"/>
              </a:solidFill>
              <a:latin typeface="微软雅黑" panose="020B0503020204020204" charset="-122"/>
              <a:ea typeface="微软雅黑" panose="020B0503020204020204" charset="-122"/>
            </a:endParaRPr>
          </a:p>
        </p:txBody>
      </p:sp>
      <p:grpSp>
        <p:nvGrpSpPr>
          <p:cNvPr id="39" name="组合 38">
            <a:extLst>
              <a:ext uri="{FF2B5EF4-FFF2-40B4-BE49-F238E27FC236}">
                <a16:creationId xmlns:a16="http://schemas.microsoft.com/office/drawing/2014/main" id="{64BA92DC-350C-233D-F9E7-3267F23B31BA}"/>
              </a:ext>
            </a:extLst>
          </p:cNvPr>
          <p:cNvGrpSpPr/>
          <p:nvPr/>
        </p:nvGrpSpPr>
        <p:grpSpPr>
          <a:xfrm>
            <a:off x="4609279" y="2804113"/>
            <a:ext cx="2855912" cy="3019425"/>
            <a:chOff x="4586129" y="2645825"/>
            <a:chExt cx="2855912" cy="3019425"/>
          </a:xfrm>
          <a:effectLst>
            <a:outerShdw blurRad="152400" dist="317500" dir="5400000" sx="90000" sy="-19000" rotWithShape="0">
              <a:schemeClr val="accent1">
                <a:lumMod val="40000"/>
                <a:lumOff val="60000"/>
                <a:alpha val="20000"/>
              </a:schemeClr>
            </a:outerShdw>
          </a:effectLst>
        </p:grpSpPr>
        <p:sp>
          <p:nvSpPr>
            <p:cNvPr id="22" name="Freeform 5">
              <a:extLst>
                <a:ext uri="{FF2B5EF4-FFF2-40B4-BE49-F238E27FC236}">
                  <a16:creationId xmlns:a16="http://schemas.microsoft.com/office/drawing/2014/main" id="{BE49AA39-AC7C-233E-18A3-AD27CA0D1018}"/>
                </a:ext>
              </a:extLst>
            </p:cNvPr>
            <p:cNvSpPr>
              <a:spLocks/>
            </p:cNvSpPr>
            <p:nvPr/>
          </p:nvSpPr>
          <p:spPr bwMode="auto">
            <a:xfrm>
              <a:off x="4678204" y="2645825"/>
              <a:ext cx="2609850" cy="1312863"/>
            </a:xfrm>
            <a:custGeom>
              <a:avLst/>
              <a:gdLst>
                <a:gd name="T0" fmla="*/ 345 w 691"/>
                <a:gd name="T1" fmla="*/ 348 h 348"/>
                <a:gd name="T2" fmla="*/ 298 w 691"/>
                <a:gd name="T3" fmla="*/ 339 h 348"/>
                <a:gd name="T4" fmla="*/ 31 w 691"/>
                <a:gd name="T5" fmla="*/ 213 h 348"/>
                <a:gd name="T6" fmla="*/ 0 w 691"/>
                <a:gd name="T7" fmla="*/ 177 h 348"/>
                <a:gd name="T8" fmla="*/ 27 w 691"/>
                <a:gd name="T9" fmla="*/ 138 h 348"/>
                <a:gd name="T10" fmla="*/ 298 w 691"/>
                <a:gd name="T11" fmla="*/ 9 h 348"/>
                <a:gd name="T12" fmla="*/ 349 w 691"/>
                <a:gd name="T13" fmla="*/ 0 h 348"/>
                <a:gd name="T14" fmla="*/ 397 w 691"/>
                <a:gd name="T15" fmla="*/ 9 h 348"/>
                <a:gd name="T16" fmla="*/ 663 w 691"/>
                <a:gd name="T17" fmla="*/ 132 h 348"/>
                <a:gd name="T18" fmla="*/ 691 w 691"/>
                <a:gd name="T19" fmla="*/ 171 h 348"/>
                <a:gd name="T20" fmla="*/ 663 w 691"/>
                <a:gd name="T21" fmla="*/ 210 h 348"/>
                <a:gd name="T22" fmla="*/ 393 w 691"/>
                <a:gd name="T23" fmla="*/ 339 h 348"/>
                <a:gd name="T24" fmla="*/ 345 w 691"/>
                <a:gd name="T25"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1" h="348">
                  <a:moveTo>
                    <a:pt x="345" y="348"/>
                  </a:moveTo>
                  <a:cubicBezTo>
                    <a:pt x="329" y="348"/>
                    <a:pt x="313" y="345"/>
                    <a:pt x="298" y="339"/>
                  </a:cubicBezTo>
                  <a:cubicBezTo>
                    <a:pt x="31" y="213"/>
                    <a:pt x="31" y="213"/>
                    <a:pt x="31" y="213"/>
                  </a:cubicBezTo>
                  <a:cubicBezTo>
                    <a:pt x="10" y="206"/>
                    <a:pt x="0" y="193"/>
                    <a:pt x="0" y="177"/>
                  </a:cubicBezTo>
                  <a:cubicBezTo>
                    <a:pt x="0" y="161"/>
                    <a:pt x="10" y="148"/>
                    <a:pt x="27" y="138"/>
                  </a:cubicBezTo>
                  <a:cubicBezTo>
                    <a:pt x="298" y="9"/>
                    <a:pt x="298" y="9"/>
                    <a:pt x="298" y="9"/>
                  </a:cubicBezTo>
                  <a:cubicBezTo>
                    <a:pt x="311" y="3"/>
                    <a:pt x="332" y="0"/>
                    <a:pt x="349" y="0"/>
                  </a:cubicBezTo>
                  <a:cubicBezTo>
                    <a:pt x="366" y="0"/>
                    <a:pt x="383" y="3"/>
                    <a:pt x="397" y="9"/>
                  </a:cubicBezTo>
                  <a:cubicBezTo>
                    <a:pt x="663" y="132"/>
                    <a:pt x="663" y="132"/>
                    <a:pt x="663" y="132"/>
                  </a:cubicBezTo>
                  <a:cubicBezTo>
                    <a:pt x="681" y="142"/>
                    <a:pt x="691" y="155"/>
                    <a:pt x="691" y="171"/>
                  </a:cubicBezTo>
                  <a:cubicBezTo>
                    <a:pt x="691" y="187"/>
                    <a:pt x="680" y="200"/>
                    <a:pt x="663" y="210"/>
                  </a:cubicBezTo>
                  <a:cubicBezTo>
                    <a:pt x="393" y="339"/>
                    <a:pt x="393" y="339"/>
                    <a:pt x="393" y="339"/>
                  </a:cubicBezTo>
                  <a:cubicBezTo>
                    <a:pt x="383" y="345"/>
                    <a:pt x="363" y="348"/>
                    <a:pt x="345" y="348"/>
                  </a:cubicBezTo>
                  <a:close/>
                </a:path>
              </a:pathLst>
            </a:custGeom>
            <a:gradFill flip="none" rotWithShape="1">
              <a:gsLst>
                <a:gs pos="0">
                  <a:srgbClr val="EEFFFD">
                    <a:alpha val="0"/>
                  </a:srgbClr>
                </a:gs>
                <a:gs pos="100000">
                  <a:srgbClr val="00BCA7">
                    <a:alpha val="0"/>
                  </a:srgbClr>
                </a:gs>
              </a:gsLst>
              <a:lin ang="16200000" scaled="1"/>
              <a:tileRect/>
            </a:gradFill>
            <a:ln>
              <a:solidFill>
                <a:srgbClr val="00BCA7"/>
              </a:solidFill>
            </a:ln>
            <a:effectLst/>
          </p:spPr>
          <p:txBody>
            <a:bodyPr vert="horz" wrap="square" lIns="91440" tIns="45720" rIns="91440" bIns="45720" numCol="1" anchor="ctr" anchorCtr="0" compatLnSpc="1">
              <a:prstTxWarp prst="textNoShape">
                <a:avLst/>
              </a:prstTxWarp>
              <a:normAutofit/>
            </a:bodyPr>
            <a:lstStyle/>
            <a:p>
              <a:endParaRPr lang="zh-CN" altLang="en-US"/>
            </a:p>
          </p:txBody>
        </p:sp>
        <p:sp>
          <p:nvSpPr>
            <p:cNvPr id="37" name="Freeform 6">
              <a:extLst>
                <a:ext uri="{FF2B5EF4-FFF2-40B4-BE49-F238E27FC236}">
                  <a16:creationId xmlns:a16="http://schemas.microsoft.com/office/drawing/2014/main" id="{3EBB6078-7EE4-0803-5EE0-94B9922602D7}"/>
                </a:ext>
              </a:extLst>
            </p:cNvPr>
            <p:cNvSpPr>
              <a:spLocks/>
            </p:cNvSpPr>
            <p:nvPr/>
          </p:nvSpPr>
          <p:spPr bwMode="auto">
            <a:xfrm>
              <a:off x="4586129" y="3607850"/>
              <a:ext cx="1346200" cy="2057400"/>
            </a:xfrm>
            <a:custGeom>
              <a:avLst/>
              <a:gdLst>
                <a:gd name="T0" fmla="*/ 315 w 356"/>
                <a:gd name="T1" fmla="*/ 545 h 545"/>
                <a:gd name="T2" fmla="*/ 287 w 356"/>
                <a:gd name="T3" fmla="*/ 538 h 545"/>
                <a:gd name="T4" fmla="*/ 51 w 356"/>
                <a:gd name="T5" fmla="*/ 422 h 545"/>
                <a:gd name="T6" fmla="*/ 0 w 356"/>
                <a:gd name="T7" fmla="*/ 358 h 545"/>
                <a:gd name="T8" fmla="*/ 0 w 356"/>
                <a:gd name="T9" fmla="*/ 38 h 545"/>
                <a:gd name="T10" fmla="*/ 41 w 356"/>
                <a:gd name="T11" fmla="*/ 0 h 545"/>
                <a:gd name="T12" fmla="*/ 65 w 356"/>
                <a:gd name="T13" fmla="*/ 6 h 545"/>
                <a:gd name="T14" fmla="*/ 305 w 356"/>
                <a:gd name="T15" fmla="*/ 122 h 545"/>
                <a:gd name="T16" fmla="*/ 356 w 356"/>
                <a:gd name="T17" fmla="*/ 187 h 545"/>
                <a:gd name="T18" fmla="*/ 356 w 356"/>
                <a:gd name="T19" fmla="*/ 503 h 545"/>
                <a:gd name="T20" fmla="*/ 315 w 356"/>
                <a:gd name="T21"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545">
                  <a:moveTo>
                    <a:pt x="315" y="545"/>
                  </a:moveTo>
                  <a:cubicBezTo>
                    <a:pt x="304" y="545"/>
                    <a:pt x="298" y="542"/>
                    <a:pt x="287" y="538"/>
                  </a:cubicBezTo>
                  <a:cubicBezTo>
                    <a:pt x="51" y="422"/>
                    <a:pt x="51" y="422"/>
                    <a:pt x="51" y="422"/>
                  </a:cubicBezTo>
                  <a:cubicBezTo>
                    <a:pt x="24" y="409"/>
                    <a:pt x="0" y="380"/>
                    <a:pt x="0" y="358"/>
                  </a:cubicBezTo>
                  <a:cubicBezTo>
                    <a:pt x="0" y="38"/>
                    <a:pt x="0" y="38"/>
                    <a:pt x="0" y="38"/>
                  </a:cubicBezTo>
                  <a:cubicBezTo>
                    <a:pt x="0" y="16"/>
                    <a:pt x="17" y="0"/>
                    <a:pt x="41" y="0"/>
                  </a:cubicBezTo>
                  <a:cubicBezTo>
                    <a:pt x="48" y="0"/>
                    <a:pt x="58" y="3"/>
                    <a:pt x="65" y="6"/>
                  </a:cubicBezTo>
                  <a:cubicBezTo>
                    <a:pt x="305" y="122"/>
                    <a:pt x="305" y="122"/>
                    <a:pt x="305" y="122"/>
                  </a:cubicBezTo>
                  <a:cubicBezTo>
                    <a:pt x="332" y="135"/>
                    <a:pt x="356" y="164"/>
                    <a:pt x="356" y="187"/>
                  </a:cubicBezTo>
                  <a:cubicBezTo>
                    <a:pt x="356" y="503"/>
                    <a:pt x="356" y="503"/>
                    <a:pt x="356" y="503"/>
                  </a:cubicBezTo>
                  <a:cubicBezTo>
                    <a:pt x="356" y="529"/>
                    <a:pt x="335" y="545"/>
                    <a:pt x="315" y="545"/>
                  </a:cubicBezTo>
                  <a:close/>
                </a:path>
              </a:pathLst>
            </a:custGeom>
            <a:gradFill flip="none" rotWithShape="1">
              <a:gsLst>
                <a:gs pos="0">
                  <a:srgbClr val="EEFFFD">
                    <a:alpha val="0"/>
                  </a:srgbClr>
                </a:gs>
                <a:gs pos="100000">
                  <a:srgbClr val="00BCA7">
                    <a:alpha val="0"/>
                  </a:srgbClr>
                </a:gs>
              </a:gsLst>
              <a:lin ang="16200000" scaled="1"/>
              <a:tileRect/>
            </a:gradFill>
            <a:ln>
              <a:solidFill>
                <a:srgbClr val="00BCA7"/>
              </a:solidFill>
            </a:ln>
            <a:effectLst/>
          </p:spPr>
          <p:txBody>
            <a:bodyPr vert="horz" wrap="square" lIns="91440" tIns="45720" rIns="91440" bIns="45720" numCol="1" anchor="ctr" anchorCtr="0" compatLnSpc="1">
              <a:prstTxWarp prst="textNoShape">
                <a:avLst/>
              </a:prstTxWarp>
              <a:normAutofit/>
            </a:bodyPr>
            <a:lstStyle/>
            <a:p>
              <a:endParaRPr lang="zh-CN" altLang="en-US"/>
            </a:p>
          </p:txBody>
        </p:sp>
        <p:sp>
          <p:nvSpPr>
            <p:cNvPr id="38" name="Freeform 7">
              <a:extLst>
                <a:ext uri="{FF2B5EF4-FFF2-40B4-BE49-F238E27FC236}">
                  <a16:creationId xmlns:a16="http://schemas.microsoft.com/office/drawing/2014/main" id="{B0C195F1-F66A-8653-E5A6-FDEF1FA6377C}"/>
                </a:ext>
              </a:extLst>
            </p:cNvPr>
            <p:cNvSpPr>
              <a:spLocks/>
            </p:cNvSpPr>
            <p:nvPr/>
          </p:nvSpPr>
          <p:spPr bwMode="auto">
            <a:xfrm>
              <a:off x="6097429" y="3607850"/>
              <a:ext cx="1344612" cy="2057400"/>
            </a:xfrm>
            <a:custGeom>
              <a:avLst/>
              <a:gdLst>
                <a:gd name="T0" fmla="*/ 41 w 356"/>
                <a:gd name="T1" fmla="*/ 545 h 545"/>
                <a:gd name="T2" fmla="*/ 0 w 356"/>
                <a:gd name="T3" fmla="*/ 506 h 545"/>
                <a:gd name="T4" fmla="*/ 0 w 356"/>
                <a:gd name="T5" fmla="*/ 190 h 545"/>
                <a:gd name="T6" fmla="*/ 51 w 356"/>
                <a:gd name="T7" fmla="*/ 125 h 545"/>
                <a:gd name="T8" fmla="*/ 291 w 356"/>
                <a:gd name="T9" fmla="*/ 6 h 545"/>
                <a:gd name="T10" fmla="*/ 315 w 356"/>
                <a:gd name="T11" fmla="*/ 0 h 545"/>
                <a:gd name="T12" fmla="*/ 356 w 356"/>
                <a:gd name="T13" fmla="*/ 38 h 545"/>
                <a:gd name="T14" fmla="*/ 356 w 356"/>
                <a:gd name="T15" fmla="*/ 355 h 545"/>
                <a:gd name="T16" fmla="*/ 305 w 356"/>
                <a:gd name="T17" fmla="*/ 419 h 545"/>
                <a:gd name="T18" fmla="*/ 65 w 356"/>
                <a:gd name="T19" fmla="*/ 538 h 545"/>
                <a:gd name="T20" fmla="*/ 41 w 356"/>
                <a:gd name="T21"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545">
                  <a:moveTo>
                    <a:pt x="41" y="545"/>
                  </a:moveTo>
                  <a:cubicBezTo>
                    <a:pt x="17" y="545"/>
                    <a:pt x="0" y="529"/>
                    <a:pt x="0" y="506"/>
                  </a:cubicBezTo>
                  <a:cubicBezTo>
                    <a:pt x="0" y="190"/>
                    <a:pt x="0" y="190"/>
                    <a:pt x="0" y="190"/>
                  </a:cubicBezTo>
                  <a:cubicBezTo>
                    <a:pt x="0" y="164"/>
                    <a:pt x="21" y="138"/>
                    <a:pt x="51" y="125"/>
                  </a:cubicBezTo>
                  <a:cubicBezTo>
                    <a:pt x="291" y="6"/>
                    <a:pt x="291" y="6"/>
                    <a:pt x="291" y="6"/>
                  </a:cubicBezTo>
                  <a:cubicBezTo>
                    <a:pt x="298" y="3"/>
                    <a:pt x="308" y="0"/>
                    <a:pt x="315" y="0"/>
                  </a:cubicBezTo>
                  <a:cubicBezTo>
                    <a:pt x="339" y="0"/>
                    <a:pt x="356" y="16"/>
                    <a:pt x="356" y="38"/>
                  </a:cubicBezTo>
                  <a:cubicBezTo>
                    <a:pt x="356" y="355"/>
                    <a:pt x="356" y="355"/>
                    <a:pt x="356" y="355"/>
                  </a:cubicBezTo>
                  <a:cubicBezTo>
                    <a:pt x="356" y="380"/>
                    <a:pt x="335" y="406"/>
                    <a:pt x="305" y="419"/>
                  </a:cubicBezTo>
                  <a:cubicBezTo>
                    <a:pt x="65" y="538"/>
                    <a:pt x="65" y="538"/>
                    <a:pt x="65" y="538"/>
                  </a:cubicBezTo>
                  <a:cubicBezTo>
                    <a:pt x="58" y="542"/>
                    <a:pt x="50" y="545"/>
                    <a:pt x="41" y="545"/>
                  </a:cubicBezTo>
                  <a:close/>
                </a:path>
              </a:pathLst>
            </a:custGeom>
            <a:gradFill flip="none" rotWithShape="1">
              <a:gsLst>
                <a:gs pos="0">
                  <a:srgbClr val="EEFFFD">
                    <a:alpha val="0"/>
                  </a:srgbClr>
                </a:gs>
                <a:gs pos="100000">
                  <a:srgbClr val="00BCA7">
                    <a:alpha val="0"/>
                  </a:srgbClr>
                </a:gs>
              </a:gsLst>
              <a:lin ang="16200000" scaled="1"/>
              <a:tileRect/>
            </a:gradFill>
            <a:ln>
              <a:solidFill>
                <a:srgbClr val="00BCA7"/>
              </a:solidFill>
            </a:ln>
            <a:effectLst/>
          </p:spPr>
          <p:txBody>
            <a:bodyPr vert="horz" wrap="square" lIns="91440" tIns="45720" rIns="91440" bIns="45720" numCol="1" anchor="ctr" anchorCtr="0" compatLnSpc="1">
              <a:prstTxWarp prst="textNoShape">
                <a:avLst/>
              </a:prstTxWarp>
              <a:normAutofit/>
            </a:bodyPr>
            <a:lstStyle/>
            <a:p>
              <a:endParaRPr lang="zh-CN" altLang="en-US" dirty="0"/>
            </a:p>
          </p:txBody>
        </p:sp>
      </p:grpSp>
      <p:sp>
        <p:nvSpPr>
          <p:cNvPr id="3" name="标题">
            <a:extLst>
              <a:ext uri="{FF2B5EF4-FFF2-40B4-BE49-F238E27FC236}">
                <a16:creationId xmlns:a16="http://schemas.microsoft.com/office/drawing/2014/main" id="{AF06EE9C-E325-1D4D-B3E6-C151C36AB3E5}"/>
              </a:ext>
            </a:extLst>
          </p:cNvPr>
          <p:cNvSpPr txBox="1"/>
          <p:nvPr>
            <p:custDataLst>
              <p:tags r:id="rId17"/>
            </p:custDataLst>
          </p:nvPr>
        </p:nvSpPr>
        <p:spPr>
          <a:xfrm>
            <a:off x="347808" y="305152"/>
            <a:ext cx="11496384" cy="720348"/>
          </a:xfrm>
          <a:prstGeom prst="rect">
            <a:avLst/>
          </a:prstGeom>
          <a:noFill/>
          <a:ln>
            <a:solidFill>
              <a:srgbClr val="00BCA7"/>
            </a:solidFill>
          </a:ln>
        </p:spPr>
        <p:txBody>
          <a:bodyPr wrap="square" rtlCol="0" anchor="ctr" anchorCtr="0">
            <a:normAutofit/>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商业科技现状</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a:ln>
            <a:solidFill>
              <a:srgbClr val="00BCA7"/>
            </a:solidFill>
          </a:ln>
        </p:spPr>
        <p:txBody>
          <a:bodyPr wrap="square" rtlCol="0">
            <a:normAutofit lnSpcReduction="10000"/>
          </a:bodyPr>
          <a:lstStyle/>
          <a:p>
            <a:pPr algn="ctr"/>
            <a:r>
              <a:rPr lang="zh-CN" altLang="en-US" sz="4800" b="1" dirty="0">
                <a:solidFill>
                  <a:srgbClr val="00BCA7"/>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a:ln>
            <a:solidFill>
              <a:srgbClr val="00BCA7"/>
            </a:solidFill>
          </a:ln>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6"/>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7"/>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4"/>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5"/>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2"/>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3"/>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9">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0">
            <a:duotone>
              <a:schemeClr val="accent1">
                <a:shade val="45000"/>
                <a:satMod val="135000"/>
              </a:schemeClr>
              <a:prstClr val="white"/>
            </a:duotone>
          </a:blip>
          <a:srcRect l="26667" t="3720" r="27500" b="12269"/>
          <a:stretch/>
        </p:blipFill>
        <p:spPr>
          <a:xfrm>
            <a:off x="261278" y="170874"/>
            <a:ext cx="1543162" cy="1585249"/>
          </a:xfrm>
          <a:prstGeom prst="rect">
            <a:avLst/>
          </a:prstGeom>
        </p:spPr>
      </p:pic>
    </p:spTree>
    <p:custDataLst>
      <p:tags r:id="rId1"/>
    </p:custDataLst>
    <p:extLst>
      <p:ext uri="{BB962C8B-B14F-4D97-AF65-F5344CB8AC3E}">
        <p14:creationId xmlns:p14="http://schemas.microsoft.com/office/powerpoint/2010/main" val="366722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6" name="背景图">
            <a:extLst>
              <a:ext uri="{FF2B5EF4-FFF2-40B4-BE49-F238E27FC236}">
                <a16:creationId xmlns:a16="http://schemas.microsoft.com/office/drawing/2014/main" id="{FDC374D6-8750-761F-8067-9B2A4D48842B}"/>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25121"/>
            <a:ext cx="12192000" cy="6832879"/>
          </a:xfrm>
          <a:prstGeom prst="rect">
            <a:avLst/>
          </a:prstGeom>
        </p:spPr>
      </p:pic>
      <p:sp>
        <p:nvSpPr>
          <p:cNvPr id="3" name="背景">
            <a:extLst>
              <a:ext uri="{FF2B5EF4-FFF2-40B4-BE49-F238E27FC236}">
                <a16:creationId xmlns:a16="http://schemas.microsoft.com/office/drawing/2014/main" id="{9827C8EA-A1F7-F188-B408-656ABB9B7F01}"/>
              </a:ext>
            </a:extLst>
          </p:cNvPr>
          <p:cNvSpPr/>
          <p:nvPr/>
        </p:nvSpPr>
        <p:spPr>
          <a:xfrm>
            <a:off x="-9527" y="0"/>
            <a:ext cx="12201527" cy="6845079"/>
          </a:xfrm>
          <a:prstGeom prst="rect">
            <a:avLst/>
          </a:prstGeom>
          <a:gradFill flip="none" rotWithShape="1">
            <a:gsLst>
              <a:gs pos="0">
                <a:srgbClr val="EEFFFD">
                  <a:alpha val="0"/>
                </a:srgbClr>
              </a:gs>
              <a:gs pos="100000">
                <a:srgbClr val="00BCA7">
                  <a:alpha val="0"/>
                </a:srgbClr>
              </a:gs>
              <a:gs pos="100000">
                <a:schemeClr val="accent1">
                  <a:lumMod val="40000"/>
                  <a:alpha val="65000"/>
                </a:schemeClr>
              </a:gs>
            </a:gsLst>
            <a:lin ang="162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0330"/>
              </a:solidFill>
            </a:endParaRPr>
          </a:p>
        </p:txBody>
      </p:sp>
      <p:pic>
        <p:nvPicPr>
          <p:cNvPr id="6" name="png素材2">
            <a:extLst>
              <a:ext uri="{FF2B5EF4-FFF2-40B4-BE49-F238E27FC236}">
                <a16:creationId xmlns:a16="http://schemas.microsoft.com/office/drawing/2014/main" id="{876ECE9D-762F-B5DA-B315-1F23AE35BBC2}"/>
              </a:ext>
            </a:extLst>
          </p:cNvPr>
          <p:cNvPicPr>
            <a:picLocks noChangeAspect="1"/>
          </p:cNvPicPr>
          <p:nvPr/>
        </p:nvPicPr>
        <p:blipFill>
          <a:blip r:embed="rId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8984119" y="3690221"/>
            <a:ext cx="2143267" cy="4272499"/>
          </a:xfrm>
          <a:prstGeom prst="rect">
            <a:avLst/>
          </a:prstGeom>
        </p:spPr>
      </p:pic>
      <p:pic>
        <p:nvPicPr>
          <p:cNvPr id="7" name="png素材">
            <a:extLst>
              <a:ext uri="{FF2B5EF4-FFF2-40B4-BE49-F238E27FC236}">
                <a16:creationId xmlns:a16="http://schemas.microsoft.com/office/drawing/2014/main" id="{9ED0FFD4-0358-E140-033C-B60E35AA1D38}"/>
              </a:ext>
            </a:extLst>
          </p:cNvPr>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2896137" y="1858699"/>
            <a:ext cx="2127226" cy="7919502"/>
          </a:xfrm>
          <a:prstGeom prst="rect">
            <a:avLst/>
          </a:prstGeom>
        </p:spPr>
      </p:pic>
      <p:sp>
        <p:nvSpPr>
          <p:cNvPr id="17" name="标题">
            <a:extLst>
              <a:ext uri="{FF2B5EF4-FFF2-40B4-BE49-F238E27FC236}">
                <a16:creationId xmlns:a16="http://schemas.microsoft.com/office/drawing/2014/main" id="{9ED81821-509A-1FA5-8407-C046CF26CEFF}"/>
              </a:ext>
            </a:extLst>
          </p:cNvPr>
          <p:cNvSpPr txBox="1"/>
          <p:nvPr>
            <p:custDataLst>
              <p:tags r:id="rId2"/>
            </p:custDataLst>
          </p:nvPr>
        </p:nvSpPr>
        <p:spPr>
          <a:xfrm>
            <a:off x="3556070" y="896515"/>
            <a:ext cx="7351975" cy="2711886"/>
          </a:xfrm>
          <a:prstGeom prst="rect">
            <a:avLst/>
          </a:prstGeom>
          <a:noFill/>
          <a:ln>
            <a:solidFill>
              <a:srgbClr val="00BCA7"/>
            </a:solidFill>
          </a:ln>
        </p:spPr>
        <p:txBody>
          <a:bodyPr wrap="square" lIns="0" tIns="0" rIns="0" bIns="0" rtlCol="0" anchor="b" anchorCtr="0">
            <a:normAutofit/>
          </a:bodyPr>
          <a:lstStyle/>
          <a:p>
            <a:pPr fontAlgn="ctr"/>
            <a:r>
              <a:rPr lang="zh-CN" altLang="en-US" sz="4800" b="1" dirty="0">
                <a:solidFill>
                  <a:srgbClr val="00BCA7"/>
                </a:solidFill>
                <a:latin typeface="微软雅黑" panose="020B0503020204020204" pitchFamily="34" charset="-122"/>
                <a:ea typeface="微软雅黑" panose="020B0503020204020204" pitchFamily="34" charset="-122"/>
              </a:rPr>
              <a:t>科技改变商业未来</a:t>
            </a:r>
          </a:p>
        </p:txBody>
      </p:sp>
      <p:sp>
        <p:nvSpPr>
          <p:cNvPr id="19" name="圆角矩形 10">
            <a:extLst>
              <a:ext uri="{FF2B5EF4-FFF2-40B4-BE49-F238E27FC236}">
                <a16:creationId xmlns:a16="http://schemas.microsoft.com/office/drawing/2014/main" id="{52B72AB2-3861-9B10-AF13-C1E52FD2E8F9}"/>
              </a:ext>
            </a:extLst>
          </p:cNvPr>
          <p:cNvSpPr/>
          <p:nvPr/>
        </p:nvSpPr>
        <p:spPr>
          <a:xfrm>
            <a:off x="4465486" y="4042313"/>
            <a:ext cx="3084901" cy="590687"/>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accent1"/>
              </a:solidFill>
            </a:endParaRPr>
          </a:p>
        </p:txBody>
      </p:sp>
      <p:sp>
        <p:nvSpPr>
          <p:cNvPr id="20" name="汇报人">
            <a:extLst>
              <a:ext uri="{FF2B5EF4-FFF2-40B4-BE49-F238E27FC236}">
                <a16:creationId xmlns:a16="http://schemas.microsoft.com/office/drawing/2014/main" id="{7EDA6BBB-EB18-697D-16C2-976BB7834955}"/>
              </a:ext>
            </a:extLst>
          </p:cNvPr>
          <p:cNvSpPr/>
          <p:nvPr>
            <p:custDataLst>
              <p:tags r:id="rId3"/>
            </p:custDataLst>
          </p:nvPr>
        </p:nvSpPr>
        <p:spPr>
          <a:xfrm>
            <a:off x="4465483" y="4042312"/>
            <a:ext cx="2850365" cy="590689"/>
          </a:xfrm>
          <a:prstGeom prst="rect">
            <a:avLst/>
          </a:prstGeom>
          <a:noFill/>
          <a:ln>
            <a:noFill/>
          </a:ln>
        </p:spPr>
        <p:txBody>
          <a:bodyPr wrap="square" lIns="0" tIns="0" rIns="0" bIns="0" anchor="ctr">
            <a:normAutofit/>
          </a:bodyPr>
          <a:lstStyle/>
          <a:p>
            <a:pPr algn="ctr"/>
            <a:r>
              <a:rPr lang="zh-CN" altLang="en-US" b="1" dirty="0">
                <a:solidFill>
                  <a:srgbClr val="00BCA7"/>
                </a:solidFill>
                <a:latin typeface="微软雅黑" panose="020B0503020204020204" charset="-122"/>
                <a:ea typeface="微软雅黑" panose="020B0503020204020204" charset="-122"/>
                <a:sym typeface="+mn-ea"/>
              </a:rPr>
              <a:t>演讲人：小乐</a:t>
            </a:r>
            <a:endParaRPr lang="en-US" altLang="en-US" b="1" dirty="0">
              <a:latin typeface="微软雅黑" panose="020B0503020204020204" charset="-122"/>
              <a:ea typeface="微软雅黑" panose="020B0503020204020204" charset="-122"/>
              <a:sym typeface="+mn-ea"/>
            </a:endParaRPr>
          </a:p>
        </p:txBody>
      </p:sp>
      <p:sp>
        <p:nvSpPr>
          <p:cNvPr id="22" name="logo/company">
            <a:extLst>
              <a:ext uri="{FF2B5EF4-FFF2-40B4-BE49-F238E27FC236}">
                <a16:creationId xmlns:a16="http://schemas.microsoft.com/office/drawing/2014/main" id="{0AD1CCAC-CC5F-A5B8-AE39-DCDE4D72DF8D}"/>
              </a:ext>
            </a:extLst>
          </p:cNvPr>
          <p:cNvSpPr txBox="1"/>
          <p:nvPr>
            <p:custDataLst>
              <p:tags r:id="rId4"/>
            </p:custDataLst>
          </p:nvPr>
        </p:nvSpPr>
        <p:spPr>
          <a:xfrm>
            <a:off x="10223797" y="12920"/>
            <a:ext cx="1913980" cy="523695"/>
          </a:xfrm>
          <a:prstGeom prst="rect">
            <a:avLst/>
          </a:prstGeom>
          <a:noFill/>
          <a:ln>
            <a:solidFill>
              <a:srgbClr val="00BCA7"/>
            </a:solidFill>
          </a:ln>
        </p:spPr>
        <p:txBody>
          <a:bodyPr wrap="square" rtlCol="0" anchor="ctr">
            <a:normAutofit/>
          </a:bodyPr>
          <a:lstStyle/>
          <a:p>
            <a:pPr algn="r"/>
            <a:r>
              <a:rPr lang="en-US" altLang="zh-CN" sz="1400">
                <a:solidFill>
                  <a:srgbClr val="00BCA7"/>
                </a:solidFill>
                <a:latin typeface="微软雅黑" panose="020B0503020204020204" charset="-122"/>
                <a:ea typeface="微软雅黑" panose="020B0503020204020204" charset="-122"/>
                <a:sym typeface="+mn-ea"/>
              </a:rPr>
              <a:t>BIYOO-CHATPPT TEAM</a:t>
            </a:r>
            <a:endParaRPr lang="zh-CN" altLang="en-US" sz="1400" dirty="0">
              <a:uFillTx/>
              <a:latin typeface="微软雅黑" panose="020B0503020204020204" charset="-122"/>
              <a:ea typeface="微软雅黑" panose="020B0503020204020204" charset="-122"/>
              <a:sym typeface="+mn-ea"/>
            </a:endParaRPr>
          </a:p>
        </p:txBody>
      </p:sp>
    </p:spTree>
    <p:custDataLst>
      <p:tags r:id="rId1"/>
    </p:custDataLst>
    <p:extLst>
      <p:ext uri="{BB962C8B-B14F-4D97-AF65-F5344CB8AC3E}">
        <p14:creationId xmlns:p14="http://schemas.microsoft.com/office/powerpoint/2010/main" val="243464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to="" calcmode="lin" valueType="num">
                                      <p:cBhvr>
                                        <p:cTn id="11"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3"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4"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5"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6" presetID="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to="" calcmode="lin" valueType="num">
                                      <p:cBhvr>
                                        <p:cTn id="18"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9"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0"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21"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22"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a:ln>
            <a:solidFill>
              <a:srgbClr val="00BCA7"/>
            </a:solidFill>
          </a:ln>
        </p:spPr>
        <p:txBody>
          <a:bodyPr wrap="square" rtlCol="0">
            <a:normAutofit lnSpcReduction="10000"/>
          </a:bodyPr>
          <a:lstStyle/>
          <a:p>
            <a:pPr algn="ctr"/>
            <a:r>
              <a:rPr lang="zh-CN" altLang="en-US" sz="4800" b="1" dirty="0">
                <a:solidFill>
                  <a:srgbClr val="00BCA7"/>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a:ln>
            <a:solidFill>
              <a:srgbClr val="00BCA7"/>
            </a:solidFill>
          </a:ln>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8"/>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9"/>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6"/>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7"/>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4"/>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5"/>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1">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2">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5DB8C070-A876-A179-C10F-8D32E52A37B7}"/>
              </a:ext>
            </a:extLst>
          </p:cNvPr>
          <p:cNvGrpSpPr/>
          <p:nvPr/>
        </p:nvGrpSpPr>
        <p:grpSpPr>
          <a:xfrm>
            <a:off x="6331654" y="3989499"/>
            <a:ext cx="5400744" cy="640467"/>
            <a:chOff x="448969" y="2064196"/>
            <a:chExt cx="5400744" cy="640467"/>
          </a:xfrm>
        </p:grpSpPr>
        <p:sp>
          <p:nvSpPr>
            <p:cNvPr id="17" name="目录">
              <a:extLst>
                <a:ext uri="{FF2B5EF4-FFF2-40B4-BE49-F238E27FC236}">
                  <a16:creationId xmlns:a16="http://schemas.microsoft.com/office/drawing/2014/main" id="{48E369A0-46B1-8349-44EB-EB7F35BA1DFF}"/>
                </a:ext>
              </a:extLst>
            </p:cNvPr>
            <p:cNvSpPr txBox="1"/>
            <p:nvPr>
              <p:custDataLst>
                <p:tags r:id="rId2"/>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E26DCB0B-37AB-AC26-5EEE-490C48911B92}"/>
                </a:ext>
              </a:extLst>
            </p:cNvPr>
            <p:cNvSpPr txBox="1"/>
            <p:nvPr>
              <p:custDataLst>
                <p:tags r:id="rId3"/>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47571CB1-4A53-29D8-15D9-48F480E897E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84360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a:ln>
            <a:solidFill>
              <a:srgbClr val="00BCA7"/>
            </a:solidFill>
          </a:ln>
        </p:spPr>
        <p:txBody>
          <a:bodyPr wrap="square" rtlCol="0">
            <a:normAutofit lnSpcReduction="10000"/>
          </a:bodyPr>
          <a:lstStyle/>
          <a:p>
            <a:pPr algn="ctr"/>
            <a:r>
              <a:rPr lang="zh-CN" altLang="en-US" sz="4800" b="1" dirty="0">
                <a:solidFill>
                  <a:srgbClr val="00BCA7"/>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a:ln>
            <a:solidFill>
              <a:srgbClr val="00BCA7"/>
            </a:solidFill>
          </a:ln>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0"/>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1"/>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8"/>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9"/>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6"/>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7"/>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3">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4">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405415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4"/>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5"/>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0" name="目录3">
            <a:extLst>
              <a:ext uri="{FF2B5EF4-FFF2-40B4-BE49-F238E27FC236}">
                <a16:creationId xmlns:a16="http://schemas.microsoft.com/office/drawing/2014/main" id="{2E11666A-9CD0-DAED-7ECB-F723DCE42635}"/>
              </a:ext>
            </a:extLst>
          </p:cNvPr>
          <p:cNvGrpSpPr/>
          <p:nvPr/>
        </p:nvGrpSpPr>
        <p:grpSpPr>
          <a:xfrm>
            <a:off x="537498" y="5284215"/>
            <a:ext cx="5400744" cy="640467"/>
            <a:chOff x="448969" y="2064196"/>
            <a:chExt cx="5400744" cy="640467"/>
          </a:xfrm>
        </p:grpSpPr>
        <p:sp>
          <p:nvSpPr>
            <p:cNvPr id="21" name="目录">
              <a:extLst>
                <a:ext uri="{FF2B5EF4-FFF2-40B4-BE49-F238E27FC236}">
                  <a16:creationId xmlns:a16="http://schemas.microsoft.com/office/drawing/2014/main" id="{3E6BE19E-35E8-B830-CE91-777B0E7E6BC9}"/>
                </a:ext>
              </a:extLst>
            </p:cNvPr>
            <p:cNvSpPr txBox="1"/>
            <p:nvPr>
              <p:custDataLst>
                <p:tags r:id="rId2"/>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22" name="序号">
              <a:extLst>
                <a:ext uri="{FF2B5EF4-FFF2-40B4-BE49-F238E27FC236}">
                  <a16:creationId xmlns:a16="http://schemas.microsoft.com/office/drawing/2014/main" id="{84A4E298-318B-3CAF-9C10-F21C49D7A8FA}"/>
                </a:ext>
              </a:extLst>
            </p:cNvPr>
            <p:cNvSpPr txBox="1"/>
            <p:nvPr>
              <p:custDataLst>
                <p:tags r:id="rId3"/>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3" name="直接连接符 22">
              <a:extLst>
                <a:ext uri="{FF2B5EF4-FFF2-40B4-BE49-F238E27FC236}">
                  <a16:creationId xmlns:a16="http://schemas.microsoft.com/office/drawing/2014/main" id="{7ADD8E4B-4C45-60F5-EBED-1E92AD935AD0}"/>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65522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a:ln>
            <a:solidFill>
              <a:srgbClr val="00BCA7"/>
            </a:solidFill>
          </a:ln>
        </p:spPr>
        <p:txBody>
          <a:bodyPr wrap="square" rtlCol="0">
            <a:normAutofit lnSpcReduction="10000"/>
          </a:bodyPr>
          <a:lstStyle/>
          <a:p>
            <a:pPr algn="ctr"/>
            <a:r>
              <a:rPr lang="zh-CN" altLang="en-US" sz="4800" b="1" dirty="0">
                <a:solidFill>
                  <a:srgbClr val="00BCA7"/>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a:ln>
            <a:solidFill>
              <a:srgbClr val="00BCA7"/>
            </a:solidFill>
          </a:ln>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2"/>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3"/>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0"/>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1"/>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8"/>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9"/>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6">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7">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405415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6"/>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7"/>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0" name="目录3">
            <a:extLst>
              <a:ext uri="{FF2B5EF4-FFF2-40B4-BE49-F238E27FC236}">
                <a16:creationId xmlns:a16="http://schemas.microsoft.com/office/drawing/2014/main" id="{2E11666A-9CD0-DAED-7ECB-F723DCE42635}"/>
              </a:ext>
            </a:extLst>
          </p:cNvPr>
          <p:cNvGrpSpPr/>
          <p:nvPr/>
        </p:nvGrpSpPr>
        <p:grpSpPr>
          <a:xfrm>
            <a:off x="546734" y="5219563"/>
            <a:ext cx="5400744" cy="640467"/>
            <a:chOff x="448969" y="2064196"/>
            <a:chExt cx="5400744" cy="640467"/>
          </a:xfrm>
        </p:grpSpPr>
        <p:sp>
          <p:nvSpPr>
            <p:cNvPr id="21" name="目录">
              <a:extLst>
                <a:ext uri="{FF2B5EF4-FFF2-40B4-BE49-F238E27FC236}">
                  <a16:creationId xmlns:a16="http://schemas.microsoft.com/office/drawing/2014/main" id="{3E6BE19E-35E8-B830-CE91-777B0E7E6BC9}"/>
                </a:ext>
              </a:extLst>
            </p:cNvPr>
            <p:cNvSpPr txBox="1"/>
            <p:nvPr>
              <p:custDataLst>
                <p:tags r:id="rId4"/>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22" name="序号">
              <a:extLst>
                <a:ext uri="{FF2B5EF4-FFF2-40B4-BE49-F238E27FC236}">
                  <a16:creationId xmlns:a16="http://schemas.microsoft.com/office/drawing/2014/main" id="{84A4E298-318B-3CAF-9C10-F21C49D7A8FA}"/>
                </a:ext>
              </a:extLst>
            </p:cNvPr>
            <p:cNvSpPr txBox="1"/>
            <p:nvPr>
              <p:custDataLst>
                <p:tags r:id="rId5"/>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3" name="直接连接符 22">
              <a:extLst>
                <a:ext uri="{FF2B5EF4-FFF2-40B4-BE49-F238E27FC236}">
                  <a16:creationId xmlns:a16="http://schemas.microsoft.com/office/drawing/2014/main" id="{7ADD8E4B-4C45-60F5-EBED-1E92AD935AD0}"/>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2">
            <a:extLst>
              <a:ext uri="{FF2B5EF4-FFF2-40B4-BE49-F238E27FC236}">
                <a16:creationId xmlns:a16="http://schemas.microsoft.com/office/drawing/2014/main" id="{829ADDF2-B115-BFE2-B466-6497A09B5342}"/>
              </a:ext>
            </a:extLst>
          </p:cNvPr>
          <p:cNvGrpSpPr/>
          <p:nvPr/>
        </p:nvGrpSpPr>
        <p:grpSpPr>
          <a:xfrm>
            <a:off x="6340890" y="5245646"/>
            <a:ext cx="5400744" cy="640467"/>
            <a:chOff x="448969" y="2064196"/>
            <a:chExt cx="5400744" cy="640467"/>
          </a:xfrm>
        </p:grpSpPr>
        <p:sp>
          <p:nvSpPr>
            <p:cNvPr id="25" name="目录">
              <a:extLst>
                <a:ext uri="{FF2B5EF4-FFF2-40B4-BE49-F238E27FC236}">
                  <a16:creationId xmlns:a16="http://schemas.microsoft.com/office/drawing/2014/main" id="{50426A76-68AC-A677-D911-536F91DFEB9C}"/>
                </a:ext>
              </a:extLst>
            </p:cNvPr>
            <p:cNvSpPr txBox="1"/>
            <p:nvPr>
              <p:custDataLst>
                <p:tags r:id="rId2"/>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26" name="序号">
              <a:extLst>
                <a:ext uri="{FF2B5EF4-FFF2-40B4-BE49-F238E27FC236}">
                  <a16:creationId xmlns:a16="http://schemas.microsoft.com/office/drawing/2014/main" id="{397F25CD-2E81-3106-916A-8AEAC1DE8C8F}"/>
                </a:ext>
              </a:extLst>
            </p:cNvPr>
            <p:cNvSpPr txBox="1"/>
            <p:nvPr>
              <p:custDataLst>
                <p:tags r:id="rId3"/>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7" name="直接连接符 26">
              <a:extLst>
                <a:ext uri="{FF2B5EF4-FFF2-40B4-BE49-F238E27FC236}">
                  <a16:creationId xmlns:a16="http://schemas.microsoft.com/office/drawing/2014/main" id="{A8C60E55-C6BE-6967-1A7E-4F2F0480DE3F}"/>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36488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a:ln>
            <a:solidFill>
              <a:srgbClr val="00BCA7"/>
            </a:solidFill>
          </a:ln>
        </p:spPr>
        <p:txBody>
          <a:bodyPr wrap="square" rtlCol="0">
            <a:normAutofit lnSpcReduction="10000"/>
          </a:bodyPr>
          <a:lstStyle/>
          <a:p>
            <a:pPr algn="ctr"/>
            <a:r>
              <a:rPr lang="zh-CN" altLang="en-US" sz="4800" b="1" dirty="0">
                <a:solidFill>
                  <a:srgbClr val="00BCA7"/>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a:ln>
            <a:solidFill>
              <a:srgbClr val="00BCA7"/>
            </a:solidFill>
          </a:ln>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967627" y="2142666"/>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4"/>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5"/>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142224"/>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2"/>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3"/>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962371" y="293818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10"/>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11"/>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7">
            <a:duotone>
              <a:schemeClr val="accent1">
                <a:shade val="45000"/>
                <a:satMod val="135000"/>
              </a:schemeClr>
              <a:prstClr val="white"/>
            </a:duotone>
          </a:blip>
          <a:srcRect l="29792" t="10810" r="28125" b="13570"/>
          <a:stretch/>
        </p:blipFill>
        <p:spPr>
          <a:xfrm>
            <a:off x="10426700" y="4994429"/>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8">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291808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8"/>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9"/>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1">
            <a:extLst>
              <a:ext uri="{FF2B5EF4-FFF2-40B4-BE49-F238E27FC236}">
                <a16:creationId xmlns:a16="http://schemas.microsoft.com/office/drawing/2014/main" id="{3ACBE43D-F1FC-0AA1-0080-5CA7987A8D02}"/>
              </a:ext>
            </a:extLst>
          </p:cNvPr>
          <p:cNvGrpSpPr/>
          <p:nvPr/>
        </p:nvGrpSpPr>
        <p:grpSpPr>
          <a:xfrm>
            <a:off x="967627" y="3768274"/>
            <a:ext cx="5400744" cy="640467"/>
            <a:chOff x="448969" y="2064196"/>
            <a:chExt cx="5400744" cy="640467"/>
          </a:xfrm>
        </p:grpSpPr>
        <p:sp>
          <p:nvSpPr>
            <p:cNvPr id="25" name="目录">
              <a:extLst>
                <a:ext uri="{FF2B5EF4-FFF2-40B4-BE49-F238E27FC236}">
                  <a16:creationId xmlns:a16="http://schemas.microsoft.com/office/drawing/2014/main" id="{60E78031-0DCD-6320-F857-654EF40504EF}"/>
                </a:ext>
              </a:extLst>
            </p:cNvPr>
            <p:cNvSpPr txBox="1"/>
            <p:nvPr>
              <p:custDataLst>
                <p:tags r:id="rId6"/>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26" name="序号">
              <a:extLst>
                <a:ext uri="{FF2B5EF4-FFF2-40B4-BE49-F238E27FC236}">
                  <a16:creationId xmlns:a16="http://schemas.microsoft.com/office/drawing/2014/main" id="{CAC0F5EA-C132-2AFC-D35F-1DA33C5040B8}"/>
                </a:ext>
              </a:extLst>
            </p:cNvPr>
            <p:cNvSpPr txBox="1"/>
            <p:nvPr>
              <p:custDataLst>
                <p:tags r:id="rId7"/>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27" name="直接连接符 26">
              <a:extLst>
                <a:ext uri="{FF2B5EF4-FFF2-40B4-BE49-F238E27FC236}">
                  <a16:creationId xmlns:a16="http://schemas.microsoft.com/office/drawing/2014/main" id="{50956242-B2B1-B04A-8B36-79D704144E7B}"/>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8" name="目录2">
            <a:extLst>
              <a:ext uri="{FF2B5EF4-FFF2-40B4-BE49-F238E27FC236}">
                <a16:creationId xmlns:a16="http://schemas.microsoft.com/office/drawing/2014/main" id="{A8E036EC-7114-C30E-DE6E-3F166E3197CD}"/>
              </a:ext>
            </a:extLst>
          </p:cNvPr>
          <p:cNvGrpSpPr/>
          <p:nvPr/>
        </p:nvGrpSpPr>
        <p:grpSpPr>
          <a:xfrm>
            <a:off x="6331654" y="3767832"/>
            <a:ext cx="5400744" cy="640467"/>
            <a:chOff x="448969" y="2064196"/>
            <a:chExt cx="5400744" cy="640467"/>
          </a:xfrm>
        </p:grpSpPr>
        <p:sp>
          <p:nvSpPr>
            <p:cNvPr id="29" name="目录">
              <a:extLst>
                <a:ext uri="{FF2B5EF4-FFF2-40B4-BE49-F238E27FC236}">
                  <a16:creationId xmlns:a16="http://schemas.microsoft.com/office/drawing/2014/main" id="{A61663DF-EAE6-698F-6641-3C0C68FD6A0F}"/>
                </a:ext>
              </a:extLst>
            </p:cNvPr>
            <p:cNvSpPr txBox="1"/>
            <p:nvPr>
              <p:custDataLst>
                <p:tags r:id="rId4"/>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31" name="序号">
              <a:extLst>
                <a:ext uri="{FF2B5EF4-FFF2-40B4-BE49-F238E27FC236}">
                  <a16:creationId xmlns:a16="http://schemas.microsoft.com/office/drawing/2014/main" id="{5808BBFC-3416-0304-5D26-5D49FBFB08B6}"/>
                </a:ext>
              </a:extLst>
            </p:cNvPr>
            <p:cNvSpPr txBox="1"/>
            <p:nvPr>
              <p:custDataLst>
                <p:tags r:id="rId5"/>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3" name="直接连接符 32">
              <a:extLst>
                <a:ext uri="{FF2B5EF4-FFF2-40B4-BE49-F238E27FC236}">
                  <a16:creationId xmlns:a16="http://schemas.microsoft.com/office/drawing/2014/main" id="{5F34EE96-EB39-56F7-27DC-2B704CBBEB9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4" name="目录3">
            <a:extLst>
              <a:ext uri="{FF2B5EF4-FFF2-40B4-BE49-F238E27FC236}">
                <a16:creationId xmlns:a16="http://schemas.microsoft.com/office/drawing/2014/main" id="{F5146B4F-5478-1A3B-89DE-36923CADCF91}"/>
              </a:ext>
            </a:extLst>
          </p:cNvPr>
          <p:cNvGrpSpPr/>
          <p:nvPr/>
        </p:nvGrpSpPr>
        <p:grpSpPr>
          <a:xfrm>
            <a:off x="962371" y="4600735"/>
            <a:ext cx="5400744" cy="640467"/>
            <a:chOff x="448969" y="2064196"/>
            <a:chExt cx="5400744" cy="640467"/>
          </a:xfrm>
        </p:grpSpPr>
        <p:sp>
          <p:nvSpPr>
            <p:cNvPr id="35" name="目录">
              <a:extLst>
                <a:ext uri="{FF2B5EF4-FFF2-40B4-BE49-F238E27FC236}">
                  <a16:creationId xmlns:a16="http://schemas.microsoft.com/office/drawing/2014/main" id="{1E11E4C6-174C-7D50-9451-600825182FF1}"/>
                </a:ext>
              </a:extLst>
            </p:cNvPr>
            <p:cNvSpPr txBox="1"/>
            <p:nvPr>
              <p:custDataLst>
                <p:tags r:id="rId2"/>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36" name="序号">
              <a:extLst>
                <a:ext uri="{FF2B5EF4-FFF2-40B4-BE49-F238E27FC236}">
                  <a16:creationId xmlns:a16="http://schemas.microsoft.com/office/drawing/2014/main" id="{E522128D-7911-234E-B0C8-73A648E9594B}"/>
                </a:ext>
              </a:extLst>
            </p:cNvPr>
            <p:cNvSpPr txBox="1"/>
            <p:nvPr>
              <p:custDataLst>
                <p:tags r:id="rId3"/>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7" name="直接连接符 36">
              <a:extLst>
                <a:ext uri="{FF2B5EF4-FFF2-40B4-BE49-F238E27FC236}">
                  <a16:creationId xmlns:a16="http://schemas.microsoft.com/office/drawing/2014/main" id="{080DAB20-A5DD-EF3E-3F31-8EA5904F702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6011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a:ln>
            <a:solidFill>
              <a:srgbClr val="00BCA7"/>
            </a:solidFill>
          </a:ln>
        </p:spPr>
        <p:txBody>
          <a:bodyPr wrap="square" rtlCol="0">
            <a:normAutofit lnSpcReduction="10000"/>
          </a:bodyPr>
          <a:lstStyle/>
          <a:p>
            <a:pPr algn="ctr"/>
            <a:r>
              <a:rPr lang="zh-CN" altLang="en-US" sz="4800" b="1" dirty="0">
                <a:solidFill>
                  <a:srgbClr val="00BCA7"/>
                </a:solidFill>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a:ln>
            <a:solidFill>
              <a:srgbClr val="00BCA7"/>
            </a:solidFill>
          </a:ln>
        </p:spPr>
        <p:txBody>
          <a:bodyPr wrap="square" rtlCol="0">
            <a:normAutofit fontScale="92500" lnSpcReduction="20000"/>
          </a:bodyPr>
          <a:lstStyle/>
          <a:p>
            <a:pPr algn="ctr"/>
            <a:r>
              <a:rPr lang="en-US" altLang="zh-CN" sz="2000" dirty="0">
                <a:solidFill>
                  <a:srgbClr val="00BCA7"/>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967627" y="2142666"/>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6"/>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7"/>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142224"/>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4"/>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5"/>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962371" y="293818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12"/>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13"/>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9">
            <a:duotone>
              <a:schemeClr val="accent1">
                <a:shade val="45000"/>
                <a:satMod val="135000"/>
              </a:schemeClr>
              <a:prstClr val="white"/>
            </a:duotone>
          </a:blip>
          <a:srcRect l="29792" t="10810" r="28125" b="13570"/>
          <a:stretch/>
        </p:blipFill>
        <p:spPr>
          <a:xfrm>
            <a:off x="10426700" y="4994429"/>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20">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291808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10"/>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11"/>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1">
            <a:extLst>
              <a:ext uri="{FF2B5EF4-FFF2-40B4-BE49-F238E27FC236}">
                <a16:creationId xmlns:a16="http://schemas.microsoft.com/office/drawing/2014/main" id="{3ACBE43D-F1FC-0AA1-0080-5CA7987A8D02}"/>
              </a:ext>
            </a:extLst>
          </p:cNvPr>
          <p:cNvGrpSpPr/>
          <p:nvPr/>
        </p:nvGrpSpPr>
        <p:grpSpPr>
          <a:xfrm>
            <a:off x="967627" y="3768274"/>
            <a:ext cx="5400744" cy="640467"/>
            <a:chOff x="448969" y="2064196"/>
            <a:chExt cx="5400744" cy="640467"/>
          </a:xfrm>
        </p:grpSpPr>
        <p:sp>
          <p:nvSpPr>
            <p:cNvPr id="25" name="目录">
              <a:extLst>
                <a:ext uri="{FF2B5EF4-FFF2-40B4-BE49-F238E27FC236}">
                  <a16:creationId xmlns:a16="http://schemas.microsoft.com/office/drawing/2014/main" id="{60E78031-0DCD-6320-F857-654EF40504EF}"/>
                </a:ext>
              </a:extLst>
            </p:cNvPr>
            <p:cNvSpPr txBox="1"/>
            <p:nvPr>
              <p:custDataLst>
                <p:tags r:id="rId8"/>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科技发展概述</a:t>
              </a:r>
            </a:p>
          </p:txBody>
        </p:sp>
        <p:sp>
          <p:nvSpPr>
            <p:cNvPr id="26" name="序号">
              <a:extLst>
                <a:ext uri="{FF2B5EF4-FFF2-40B4-BE49-F238E27FC236}">
                  <a16:creationId xmlns:a16="http://schemas.microsoft.com/office/drawing/2014/main" id="{CAC0F5EA-C132-2AFC-D35F-1DA33C5040B8}"/>
                </a:ext>
              </a:extLst>
            </p:cNvPr>
            <p:cNvSpPr txBox="1"/>
            <p:nvPr>
              <p:custDataLst>
                <p:tags r:id="rId9"/>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dirty="0">
                  <a:solidFill>
                    <a:srgbClr val="00BCA7"/>
                  </a:solidFill>
                  <a:latin typeface="微软雅黑" panose="020B0503020204020204" charset="-122"/>
                  <a:ea typeface="微软雅黑" panose="020B0503020204020204" charset="-122"/>
                </a:rPr>
                <a:t>01</a:t>
              </a:r>
            </a:p>
          </p:txBody>
        </p:sp>
        <p:cxnSp>
          <p:nvCxnSpPr>
            <p:cNvPr id="27" name="直接连接符 26">
              <a:extLst>
                <a:ext uri="{FF2B5EF4-FFF2-40B4-BE49-F238E27FC236}">
                  <a16:creationId xmlns:a16="http://schemas.microsoft.com/office/drawing/2014/main" id="{50956242-B2B1-B04A-8B36-79D704144E7B}"/>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8" name="目录2">
            <a:extLst>
              <a:ext uri="{FF2B5EF4-FFF2-40B4-BE49-F238E27FC236}">
                <a16:creationId xmlns:a16="http://schemas.microsoft.com/office/drawing/2014/main" id="{A8E036EC-7114-C30E-DE6E-3F166E3197CD}"/>
              </a:ext>
            </a:extLst>
          </p:cNvPr>
          <p:cNvGrpSpPr/>
          <p:nvPr/>
        </p:nvGrpSpPr>
        <p:grpSpPr>
          <a:xfrm>
            <a:off x="6331654" y="3767832"/>
            <a:ext cx="5400744" cy="640467"/>
            <a:chOff x="448969" y="2064196"/>
            <a:chExt cx="5400744" cy="640467"/>
          </a:xfrm>
        </p:grpSpPr>
        <p:sp>
          <p:nvSpPr>
            <p:cNvPr id="29" name="目录">
              <a:extLst>
                <a:ext uri="{FF2B5EF4-FFF2-40B4-BE49-F238E27FC236}">
                  <a16:creationId xmlns:a16="http://schemas.microsoft.com/office/drawing/2014/main" id="{A61663DF-EAE6-698F-6641-3C0C68FD6A0F}"/>
                </a:ext>
              </a:extLst>
            </p:cNvPr>
            <p:cNvSpPr txBox="1"/>
            <p:nvPr>
              <p:custDataLst>
                <p:tags r:id="rId6"/>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31" name="序号">
              <a:extLst>
                <a:ext uri="{FF2B5EF4-FFF2-40B4-BE49-F238E27FC236}">
                  <a16:creationId xmlns:a16="http://schemas.microsoft.com/office/drawing/2014/main" id="{5808BBFC-3416-0304-5D26-5D49FBFB08B6}"/>
                </a:ext>
              </a:extLst>
            </p:cNvPr>
            <p:cNvSpPr txBox="1"/>
            <p:nvPr>
              <p:custDataLst>
                <p:tags r:id="rId7"/>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3" name="直接连接符 32">
              <a:extLst>
                <a:ext uri="{FF2B5EF4-FFF2-40B4-BE49-F238E27FC236}">
                  <a16:creationId xmlns:a16="http://schemas.microsoft.com/office/drawing/2014/main" id="{5F34EE96-EB39-56F7-27DC-2B704CBBEB9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4" name="目录3">
            <a:extLst>
              <a:ext uri="{FF2B5EF4-FFF2-40B4-BE49-F238E27FC236}">
                <a16:creationId xmlns:a16="http://schemas.microsoft.com/office/drawing/2014/main" id="{F5146B4F-5478-1A3B-89DE-36923CADCF91}"/>
              </a:ext>
            </a:extLst>
          </p:cNvPr>
          <p:cNvGrpSpPr/>
          <p:nvPr/>
        </p:nvGrpSpPr>
        <p:grpSpPr>
          <a:xfrm>
            <a:off x="962371" y="4600735"/>
            <a:ext cx="5400744" cy="640467"/>
            <a:chOff x="448969" y="2064196"/>
            <a:chExt cx="5400744" cy="640467"/>
          </a:xfrm>
        </p:grpSpPr>
        <p:sp>
          <p:nvSpPr>
            <p:cNvPr id="35" name="目录">
              <a:extLst>
                <a:ext uri="{FF2B5EF4-FFF2-40B4-BE49-F238E27FC236}">
                  <a16:creationId xmlns:a16="http://schemas.microsoft.com/office/drawing/2014/main" id="{1E11E4C6-174C-7D50-9451-600825182FF1}"/>
                </a:ext>
              </a:extLst>
            </p:cNvPr>
            <p:cNvSpPr txBox="1"/>
            <p:nvPr>
              <p:custDataLst>
                <p:tags r:id="rId4"/>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dirty="0">
                  <a:solidFill>
                    <a:srgbClr val="00BCA7"/>
                  </a:solidFill>
                  <a:latin typeface="微软雅黑" panose="020B0503020204020204" charset="-122"/>
                  <a:ea typeface="微软雅黑" panose="020B0503020204020204" charset="-122"/>
                  <a:sym typeface="+mn-ea"/>
                </a:rPr>
                <a:t>未来科技发展趋势</a:t>
              </a:r>
            </a:p>
          </p:txBody>
        </p:sp>
        <p:sp>
          <p:nvSpPr>
            <p:cNvPr id="36" name="序号">
              <a:extLst>
                <a:ext uri="{FF2B5EF4-FFF2-40B4-BE49-F238E27FC236}">
                  <a16:creationId xmlns:a16="http://schemas.microsoft.com/office/drawing/2014/main" id="{E522128D-7911-234E-B0C8-73A648E9594B}"/>
                </a:ext>
              </a:extLst>
            </p:cNvPr>
            <p:cNvSpPr txBox="1"/>
            <p:nvPr>
              <p:custDataLst>
                <p:tags r:id="rId5"/>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7" name="直接连接符 36">
              <a:extLst>
                <a:ext uri="{FF2B5EF4-FFF2-40B4-BE49-F238E27FC236}">
                  <a16:creationId xmlns:a16="http://schemas.microsoft.com/office/drawing/2014/main" id="{080DAB20-A5DD-EF3E-3F31-8EA5904F702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8" name="目录2">
            <a:extLst>
              <a:ext uri="{FF2B5EF4-FFF2-40B4-BE49-F238E27FC236}">
                <a16:creationId xmlns:a16="http://schemas.microsoft.com/office/drawing/2014/main" id="{CF499C1D-4F7E-3920-B163-C8428AC501CC}"/>
              </a:ext>
            </a:extLst>
          </p:cNvPr>
          <p:cNvGrpSpPr/>
          <p:nvPr/>
        </p:nvGrpSpPr>
        <p:grpSpPr>
          <a:xfrm>
            <a:off x="6331654" y="4580637"/>
            <a:ext cx="5400744" cy="640467"/>
            <a:chOff x="448969" y="2064196"/>
            <a:chExt cx="5400744" cy="640467"/>
          </a:xfrm>
        </p:grpSpPr>
        <p:sp>
          <p:nvSpPr>
            <p:cNvPr id="39" name="目录">
              <a:extLst>
                <a:ext uri="{FF2B5EF4-FFF2-40B4-BE49-F238E27FC236}">
                  <a16:creationId xmlns:a16="http://schemas.microsoft.com/office/drawing/2014/main" id="{EDC2BE5A-EE92-2A4F-5F90-0799D78C8AD9}"/>
                </a:ext>
              </a:extLst>
            </p:cNvPr>
            <p:cNvSpPr txBox="1"/>
            <p:nvPr>
              <p:custDataLst>
                <p:tags r:id="rId2"/>
              </p:custDataLst>
            </p:nvPr>
          </p:nvSpPr>
          <p:spPr>
            <a:xfrm>
              <a:off x="1294326" y="2064196"/>
              <a:ext cx="4555387" cy="640467"/>
            </a:xfrm>
            <a:prstGeom prst="rect">
              <a:avLst/>
            </a:prstGeom>
            <a:noFill/>
            <a:ln>
              <a:solidFill>
                <a:srgbClr val="00BCA7"/>
              </a:solidFill>
            </a:ln>
          </p:spPr>
          <p:txBody>
            <a:bodyPr wrap="square" rtlCol="0" anchor="ctr" anchorCtr="0">
              <a:normAutofit/>
            </a:bodyPr>
            <a:lstStyle/>
            <a:p>
              <a:pPr algn="l"/>
              <a:r>
                <a:rPr lang="zh-CN" altLang="en-US">
                  <a:solidFill>
                    <a:srgbClr val="00BCA7"/>
                  </a:solidFill>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40" name="序号">
              <a:extLst>
                <a:ext uri="{FF2B5EF4-FFF2-40B4-BE49-F238E27FC236}">
                  <a16:creationId xmlns:a16="http://schemas.microsoft.com/office/drawing/2014/main" id="{27BCD4E6-CF3D-C6FC-9EE3-B542FD914286}"/>
                </a:ext>
              </a:extLst>
            </p:cNvPr>
            <p:cNvSpPr txBox="1"/>
            <p:nvPr>
              <p:custDataLst>
                <p:tags r:id="rId3"/>
              </p:custDataLst>
            </p:nvPr>
          </p:nvSpPr>
          <p:spPr>
            <a:xfrm>
              <a:off x="448969" y="2109250"/>
              <a:ext cx="635122" cy="549477"/>
            </a:xfrm>
            <a:prstGeom prst="rect">
              <a:avLst/>
            </a:prstGeom>
            <a:noFill/>
            <a:ln>
              <a:solidFill>
                <a:srgbClr val="00BCA7"/>
              </a:solidFill>
            </a:ln>
          </p:spPr>
          <p:txBody>
            <a:bodyPr wrap="square" rtlCol="0" anchor="ctr">
              <a:normAutofit/>
            </a:bodyPr>
            <a:lstStyle/>
            <a:p>
              <a:r>
                <a:rPr lang="en-US" altLang="zh-CN" sz="2800" b="1">
                  <a:solidFill>
                    <a:srgbClr val="00BCA7"/>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41" name="直接连接符 40">
              <a:extLst>
                <a:ext uri="{FF2B5EF4-FFF2-40B4-BE49-F238E27FC236}">
                  <a16:creationId xmlns:a16="http://schemas.microsoft.com/office/drawing/2014/main" id="{A5ADDCBF-7FA7-4623-3469-75DC05ACDF4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12627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584E">
            <a:alpha val="0"/>
          </a:srgbClr>
        </a:solidFill>
        <a:effectLst/>
      </p:bgPr>
    </p:bg>
    <p:spTree>
      <p:nvGrpSpPr>
        <p:cNvPr id="1" name=""/>
        <p:cNvGrpSpPr/>
        <p:nvPr/>
      </p:nvGrpSpPr>
      <p:grpSpPr>
        <a:xfrm>
          <a:off x="0" y="0"/>
          <a:ext cx="0" cy="0"/>
          <a:chOff x="0" y="0"/>
          <a:chExt cx="0" cy="0"/>
        </a:xfrm>
      </p:grpSpPr>
      <p:sp>
        <p:nvSpPr>
          <p:cNvPr id="67" name="矩形 66"/>
          <p:cNvSpPr/>
          <p:nvPr/>
        </p:nvSpPr>
        <p:spPr>
          <a:xfrm>
            <a:off x="312974" y="1174650"/>
            <a:ext cx="11539501" cy="53534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endParaRPr>
          </a:p>
        </p:txBody>
      </p:sp>
      <p:sp>
        <p:nvSpPr>
          <p:cNvPr id="68" name="矩形 67"/>
          <p:cNvSpPr/>
          <p:nvPr/>
        </p:nvSpPr>
        <p:spPr>
          <a:xfrm>
            <a:off x="318219" y="1174651"/>
            <a:ext cx="11539592" cy="289559"/>
          </a:xfrm>
          <a:prstGeom prst="rect">
            <a:avLst/>
          </a:prstGeom>
          <a:solidFill>
            <a:srgbClr val="00BCA7">
              <a:alpha val="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
          <p:cNvSpPr/>
          <p:nvPr>
            <p:custDataLst>
              <p:tags r:id="rId2"/>
            </p:custDataLst>
          </p:nvPr>
        </p:nvSpPr>
        <p:spPr>
          <a:xfrm>
            <a:off x="604981" y="1763804"/>
            <a:ext cx="10962179" cy="4469356"/>
          </a:xfrm>
          <a:prstGeom prst="rect">
            <a:avLst/>
          </a:prstGeom>
          <a:ln>
            <a:noFill/>
          </a:ln>
        </p:spPr>
        <p:txBody>
          <a:bodyPr wrap="square" anchor="t" anchorCtr="0">
            <a:normAutofit/>
          </a:bodyPr>
          <a:lstStyle/>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科技改变商业未来</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1.</a:t>
            </a:r>
            <a:r>
              <a:rPr kumimoji="0" lang="zh-CN" altLang="en-US" sz="14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人工智能与机器学习</a:t>
            </a:r>
            <a:endPar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人工智能和机器学习是目前最引人注目的科技趋势之一，它们正在逐渐改变商业的运营方式。越来越多的企业正在采用这些技术以提高效率和减少成本。</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2.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自动化任务</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：人工智能和机器学习使企业能够自动化以前需要人工执行的任务，这大大减少了人力资源的需求，同时也提高了准确性。</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3.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预测分析</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：机器学习模型可以进行数据分析和预测，帮助企业更好地理解市场趋势，从而做出更明智的商业决策。</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4.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个性化体验</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：人工智能能够根据用户的喜好和行为提供个性化的产品和服务推荐，提高用户体验和购买率。</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物联网和大数据是另一个重要的科技趋势，它们正在改变商业的运营模式和商业模式。</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5.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供应链优化</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：物联网技术可以实时监控供应链，提供更准确的数据和分析，帮助企业做出更明智的决策。</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6.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智能生产</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：大数据分析可以预测生产需求，优化生产流程，提高生产效率。</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7. </a:t>
            </a:r>
            <a:r>
              <a:rPr kumimoji="0" lang="zh-CN" altLang="en-US" sz="1200" b="1" i="0" u="none" strike="noStrike" kern="1200" cap="none" spc="0" normalizeH="0" baseline="0" noProof="0" dirty="0">
                <a:ln>
                  <a:noFill/>
                </a:ln>
                <a:solidFill>
                  <a:srgbClr val="00BCA7"/>
                </a:solidFill>
                <a:effectLst/>
                <a:uLnTx/>
                <a:uFillTx/>
                <a:latin typeface="+mj-ea"/>
                <a:ea typeface="+mj-ea"/>
                <a:cs typeface="+mn-ea"/>
                <a:sym typeface="思源黑体 CN" panose="020B0500000000000000" pitchFamily="34" charset="-122"/>
              </a:rPr>
              <a:t>客户洞察</a:t>
            </a:r>
            <a:r>
              <a:rPr kumimoji="0" lang="zh-CN" altLang="en-US" sz="12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：通过收集和分析客户数据，企业可以更好地理解客户需求，提供更个性化的产品和服务，提高客户满意度。</a:t>
            </a:r>
            <a:r>
              <a:rPr kumimoji="0" lang="zh-CN" altLang="en-US" sz="1200" b="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dirty="0">
                <a:ln>
                  <a:noFill/>
                </a:ln>
                <a:solidFill>
                  <a:srgbClr val="00584E"/>
                </a:solidFill>
                <a:effectLst/>
                <a:uLnTx/>
                <a:uFillTx/>
                <a:latin typeface="+mj-ea"/>
                <a:ea typeface="+mj-ea"/>
                <a:cs typeface="+mn-ea"/>
                <a:sym typeface="思源黑体 CN" panose="020B0500000000000000" pitchFamily="34" charset="-122"/>
              </a:rPr>
              <a:t>然而，尽管科技带来了许多机遇，但同时也带来了挑战，如数据安全和隐私保护等问题。因此，企业需要谨慎地采用这些技术，并制定相应的策略来应对潜在的风险。</a:t>
            </a:r>
          </a:p>
        </p:txBody>
      </p:sp>
      <p:sp>
        <p:nvSpPr>
          <p:cNvPr id="4" name="标题">
            <a:extLst>
              <a:ext uri="{FF2B5EF4-FFF2-40B4-BE49-F238E27FC236}">
                <a16:creationId xmlns:a16="http://schemas.microsoft.com/office/drawing/2014/main" id="{CC39A087-F527-C8AC-0BD4-009383DDAA61}"/>
              </a:ext>
            </a:extLst>
          </p:cNvPr>
          <p:cNvSpPr txBox="1"/>
          <p:nvPr>
            <p:custDataLst>
              <p:tags r:id="rId3"/>
            </p:custDataLst>
          </p:nvPr>
        </p:nvSpPr>
        <p:spPr>
          <a:xfrm>
            <a:off x="273975" y="238391"/>
            <a:ext cx="11669372" cy="720348"/>
          </a:xfrm>
          <a:prstGeom prst="rect">
            <a:avLst/>
          </a:prstGeom>
          <a:noFill/>
          <a:ln>
            <a:solidFill>
              <a:srgbClr val="00BCA7"/>
            </a:solidFill>
          </a:ln>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rgbClr val="00BCA7"/>
                </a:solidFill>
                <a:effectLst/>
                <a:uLnTx/>
                <a:uFillTx/>
                <a:latin typeface="+mj-ea"/>
                <a:ea typeface="+mj-ea"/>
                <a:cs typeface="微软雅黑" panose="020B0503020204020204" charset="-122"/>
                <a:sym typeface="思源黑体 CN" panose="020B0500000000000000" pitchFamily="34" charset="-122"/>
              </a:rPr>
              <a:t>未来科技趋势</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transition spd="slow">
    <p:cover dir="lu"/>
  </p:transition>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noFill/>
          <a:ln w="508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no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noFill/>
            <a:ln w="4763" cap="flat">
              <a:solidFill>
                <a:srgbClr val="00BCA7"/>
              </a:soli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noFill/>
            <a:ln w="4763" cap="flat">
              <a:solidFill>
                <a:srgbClr val="00BCA7"/>
              </a:soli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noFill/>
            <a:ln w="4763" cap="flat">
              <a:solidFill>
                <a:srgbClr val="00BCA7"/>
              </a:soli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noFill/>
            <a:ln w="4763" cap="flat">
              <a:solidFill>
                <a:srgbClr val="00BCA7"/>
              </a:soli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noFill/>
            <a:ln w="4763" cap="flat">
              <a:solidFill>
                <a:srgbClr val="00BCA7"/>
              </a:soli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noFill/>
            <a:ln w="4763" cap="flat">
              <a:solidFill>
                <a:srgbClr val="00BCA7"/>
              </a:soli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noFill/>
            <a:ln w="4763" cap="flat">
              <a:solidFill>
                <a:srgbClr val="00BCA7"/>
              </a:soli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noFill/>
            <a:ln w="4763" cap="flat">
              <a:solidFill>
                <a:srgbClr val="00BCA7"/>
              </a:soli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noFill/>
            <a:ln w="4763" cap="flat">
              <a:solidFill>
                <a:srgbClr val="00BCA7"/>
              </a:soli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noFill/>
            <a:ln w="4763" cap="flat">
              <a:solidFill>
                <a:srgbClr val="00BCA7"/>
              </a:soli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noFill/>
            <a:ln w="4763" cap="flat">
              <a:solidFill>
                <a:srgbClr val="00BCA7"/>
              </a:soli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noFill/>
            <a:ln w="4763" cap="flat">
              <a:solidFill>
                <a:srgbClr val="00BCA7"/>
              </a:soli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3951775" y="1415581"/>
            <a:ext cx="6428457" cy="2192986"/>
          </a:xfrm>
          <a:prstGeom prst="rect">
            <a:avLst/>
          </a:prstGeom>
          <a:noFill/>
          <a:ln>
            <a:solidFill>
              <a:srgbClr val="00BCA7"/>
            </a:solidFill>
          </a:ln>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rgbClr val="00584E"/>
                </a:solidFill>
                <a:uFillTx/>
                <a:latin typeface="微软雅黑" panose="020B0503020204020204" pitchFamily="34" charset="-122"/>
                <a:ea typeface="微软雅黑" panose="020B0503020204020204" pitchFamily="34" charset="-122"/>
                <a:cs typeface="字体圈欣意冠黑体" panose="00000500000000000000" charset="-122"/>
                <a:sym typeface="+mn-lt"/>
              </a:rPr>
              <a:t>科技发展概述</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a:ln>
            <a:solidFill>
              <a:srgbClr val="00BCA7"/>
            </a:solidFill>
          </a:ln>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01</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a:ln>
            <a:solidFill>
              <a:srgbClr val="00BCA7"/>
            </a:solidFill>
          </a:ln>
        </p:spPr>
        <p:txBody>
          <a:bodyPr wrap="square" rtlCol="0" anchor="ctr">
            <a:normAutofit/>
          </a:bodyPr>
          <a:lstStyle/>
          <a:p>
            <a:pPr>
              <a:lnSpc>
                <a:spcPct val="120000"/>
              </a:lnSpc>
              <a:spcBef>
                <a:spcPct val="0"/>
              </a:spcBef>
            </a:pPr>
            <a:r>
              <a:rPr lang="en-US" altLang="zh-CN" sz="8800" b="1" dirty="0">
                <a:solidFill>
                  <a:srgbClr val="00BCA7"/>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noFill/>
          <a:ln w="254000">
            <a:solidFill>
              <a:srgbClr val="00BC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pic>
        <p:nvPicPr>
          <p:cNvPr id="4" name="图形 3">
            <a:extLst>
              <a:ext uri="{FF2B5EF4-FFF2-40B4-BE49-F238E27FC236}">
                <a16:creationId xmlns:a16="http://schemas.microsoft.com/office/drawing/2014/main" id="{9A4CA70D-5E6C-541A-3217-09FBD9CB76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47672" y="-220402"/>
            <a:ext cx="1905000" cy="1905000"/>
          </a:xfrm>
          <a:prstGeom prst="rect">
            <a:avLst/>
          </a:prstGeom>
        </p:spPr>
      </p:pic>
    </p:spTree>
    <p:custDataLst>
      <p:tags r:id="rId1"/>
    </p:custDataLst>
    <p:extLst>
      <p:ext uri="{BB962C8B-B14F-4D97-AF65-F5344CB8AC3E}">
        <p14:creationId xmlns:p14="http://schemas.microsoft.com/office/powerpoint/2010/main" val="39250988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G_COVER_TYPE" val="矢量"/>
  <p:tag name="TAG_COVER_THEME_COLOR" val="通用色系"/>
  <p:tag name="YOO_PPT_THEMETITLE" val="科技改变商业未来"/>
  <p:tag name="TAG_PRESENTATION_STYLE" val="科技"/>
  <p:tag name="TAG_CHATPPT_ID" val="5996ffee131b46b5b8272920c272e968"/>
</p:tagLst>
</file>

<file path=ppt/tags/tag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00.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2 42C12.0589 42 4 33.9411 4 24C4 14.0589 12.0589 6 22 6&quot; stroke=&quot;black&quot; stroke-width=&quot;4&quot; stroke-linecap=&quot;round&quot; stroke-linejoin=&quot;round&quot;/&gt;&#10;&lt;path d=&quot;M44 42C34.0589 42 26 33.9411 26 24C26 14.0589 34.0589 6 44 6&quot; stroke=&quot;black&quot; stroke-width=&quot;4&quot; stroke-linecap=&quot;round&quot; stroke-linejoin=&quot;round&quot;/&gt;&#10;&lt;path d=&quot;M26 24H37&quot; stroke=&quot;black&quot; stroke-width=&quot;4&quot; stroke-linecap=&quot;round&quot; stroke-linejoin=&quot;round&quot;/&gt;&#10;&lt;/svg&gt;"/>
</p:tagLst>
</file>

<file path=ppt/tags/tag10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circle cx=&quot;20.5&quot; cy=&quot;41.5&quot; r=&quot;3.5&quot; fill=&quot;black&quot;/&gt;&#10;&lt;circle cx=&quot;37.5&quot; cy=&quot;41.5&quot; r=&quot;3.5&quot; fill=&quot;black&quot;/&gt;&#10;&lt;path d=&quot;M5 6L14 12L19 34H39L44 17H25&quot; stroke=&quot;black&quot; stroke-width=&quot;4&quot; stroke-linecap=&quot;round&quot; stroke-linejoin=&quot;round&quot;/&gt;&#10;&lt;path d=&quot;M25 26L32.2727 26L41 26&quot; stroke=&quot;black&quot; stroke-width=&quot;4&quot; stroke-linecap=&quot;round&quot; stroke-linejoin=&quot;round&quot;/&gt;&#10;&lt;/svg&gt;"/>
</p:tagLst>
</file>

<file path=ppt/tags/tag102.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Lst>
</file>

<file path=ppt/tags/tag103.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11517\AppData\Roaming\BIYOO\temp\e39184a4328b4052bef5f2e02b7aaf63.png"/>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06.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Lst>
</file>

<file path=ppt/tags/tag107.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1"/>
  <p:tag name="TAG_CHATSHAPE_IMAGE_FILE" val="C:\Users\11517\AppData\Roaming\BIYOO\temp\d229dcd3d8ff472c9fceb3835ac9d0cf.png"/>
  <p:tag name="TAG_CHATSHAPE_IMAGE_URL" val="https://image.yoojober.com/ppt-illustration/IT/4e7d0b78-f577-11ed-a9c5-b42e99e89dc7.png"/>
</p:tagLst>
</file>

<file path=ppt/tags/tag108.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2"/>
  <p:tag name="TAG_CHATSHAPE_IMAGE_FILE" val="C:\Users\11517\AppData\Roaming\BIYOO\temp\47e0de593fbd4dacba60a6d7c07afc02.png"/>
  <p:tag name="TAG_CHATSHAPE_IMAGE_URL" val="https://image.yoojober.com/ppt-illustration/EF/410dfbd3-f578-11ed-8a1f-b42e99e89dc7.png"/>
</p:tagLst>
</file>

<file path=ppt/tags/tag109.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3"/>
  <p:tag name="TAG_CHATSHAPE_IMAGE_FILE" val="C:\Users\11517\AppData\Roaming\BIYOO\temp\85091b03276a42d9b5b313cc5cbd1fbc.png"/>
  <p:tag name="TAG_CHATSHAPE_IMAGE_URL" val="https://image.yoojober.com/ppt-illustration/EF/3c18202f-f578-11ed-b28f-b42e99e89dc7.png"/>
</p:tagLst>
</file>

<file path=ppt/tags/tag1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1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1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12.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1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1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1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17.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2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Lst>
</file>

<file path=ppt/tags/tag12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24.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2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2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2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2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3"/>
  <p:tag name="TAG_CHATSHAPE_IMAGE_FILE" val="C:\Users\11517\AppData\Roaming\BIYOO\temp\747de558a6dc4b43a67be64cff0a95ee.png"/>
  <p:tag name="TAG_CHATSHAPE_IMAGE_URL" val="https://image.yoojober.com/ppt-illustration/AM/894d26ee-f577-11ed-b686-b42e99e89dc7.png"/>
</p:tagLst>
</file>

<file path=ppt/tags/tag1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2"/>
  <p:tag name="TAG_CHATSHAPE_IMAGE_FILE" val="C:\Users\11517\AppData\Roaming\BIYOO\temp\1ed6ebb753584aee951c0b790c40ae55.png"/>
  <p:tag name="TAG_CHATSHAPE_IMAGE_URL" val="https://download.yoo-ai.com/copydone/20231008/02e2af22-6535-11ee-b6a8-fa163e3b0a47.png"/>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1"/>
  <p:tag name="TAG_CHATSHAPE_IMAGE_FILE" val="C:\Users\11517\AppData\Roaming\BIYOO\temp\1ecdb2da0de14cc0888cd1dfac40bd51.png"/>
  <p:tag name="TAG_CHATSHAPE_IMAGE_URL" val="https://image.yoojober.com/ppt-illustration/ES/295c7599-08f5-11ee-a0a1-b42e99e89dc7.png"/>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33.xml><?xml version="1.0" encoding="utf-8"?>
<p:tagLst xmlns:a="http://schemas.openxmlformats.org/drawingml/2006/main" xmlns:r="http://schemas.openxmlformats.org/officeDocument/2006/relationships" xmlns:p="http://schemas.openxmlformats.org/presentationml/2006/main">
  <p:tag name="TAG_CONTENT_TYPE" val="1标题n关键词"/>
  <p:tag name="YOO_CHATPAGE_TYPE" val="YOO_CHATPAGE_CONTENT"/>
  <p:tag name="YOO_CHATPPT_CONTENT" val="1"/>
</p:tagLst>
</file>

<file path=ppt/tags/tag134.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5.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6.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7.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8.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9.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140.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1.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43.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4.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5.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6.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7.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8.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9.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50.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5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6 19H12&quot; stroke=&quot;black&quot; stroke-width=&quot;4&quot; stroke-linecap=&quot;round&quot; stroke-linejoin=&quot;round&quot;/&gt;&#10;&lt;path d=&quot;M42 9H6&quot; stroke=&quot;black&quot; stroke-width=&quot;4&quot; stroke-linecap=&quot;round&quot; stroke-linejoin=&quot;round&quot;/&gt;&#10;&lt;path d=&quot;M42 29H6&quot; stroke=&quot;black&quot; stroke-width=&quot;4&quot; stroke-linecap=&quot;round&quot; stroke-linejoin=&quot;round&quot;/&gt;&#10;&lt;path d=&quot;M36 39H12&quot; stroke=&quot;black&quot; stroke-width=&quot;4&quot; stroke-linecap=&quot;round&quot; stroke-linejoin=&quot;round&quot;/&gt;&#10;&lt;/svg&gt;"/>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Lst>
</file>

<file path=ppt/tags/tag15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58.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5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6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4"/>
</p:tagLst>
</file>

<file path=ppt/tags/tag16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6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6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6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4"/>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6.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 name="PA" val="v5.2.12"/>
  <p:tag name="YOO_CHATSHAPE_TYPE" val="YOO_CHATSHAPE_IMAGE"/>
  <p:tag name="TAG_CHATSHAPE_IMAGE_FILE" val="C:\Users\11517\AppData\Roaming\BIYOO\temp\fda1f43b73b049148a096d2ca9f75de0.png"/>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 name="PA" val="v5.2.12"/>
  <p:tag name="YOO_CHATSHAPE_TYPE" val="YOO_CHATSHAPE_IMAGE"/>
  <p:tag name="TAG_CHATSHAPE_IMAGE_FILE" val="C:\Users\11517\AppData\Roaming\BIYOO\temp\bf2a88eac52b4b23af5c8fdbd6183cc2.png"/>
  <p:tag name="TAG_CHATSHAPE_IMAGE_URL" val="https://download.yoo-ai.com/copydone/20231008/39663f64-6535-11ee-814a-fa163e3b0a47.png"/>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75.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176.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78.xml><?xml version="1.0" encoding="utf-8"?>
<p:tagLst xmlns:a="http://schemas.openxmlformats.org/drawingml/2006/main" xmlns:r="http://schemas.openxmlformats.org/officeDocument/2006/relationships" xmlns:p="http://schemas.openxmlformats.org/presentationml/2006/main">
  <p:tag name="TAG_CONTENT_TYPE" val="二级大纲3_关键词"/>
  <p:tag name="YOO_CHATPAGE_TYPE" val="YOO_CHATPAGE_MULTCONTENT"/>
</p:tagLst>
</file>

<file path=ppt/tags/tag179.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8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8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8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4.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5.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6.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7.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8.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89.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90.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1.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95.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196.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97.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9072"/>
</p:tagLst>
</file>

<file path=ppt/tags/tag198.xml><?xml version="1.0" encoding="utf-8"?>
<p:tagLst xmlns:a="http://schemas.openxmlformats.org/drawingml/2006/main" xmlns:r="http://schemas.openxmlformats.org/officeDocument/2006/relationships" xmlns:p="http://schemas.openxmlformats.org/presentationml/2006/main">
  <p:tag name="YOO_CHATSHAPE_TYPE" val="YOO_CHATSHAPE_COMPANY"/>
  <p:tag name="YOO_CHATSHAPE_COMPANY" val="BIYOO-CHATPPT TEAM"/>
</p:tagLst>
</file>

<file path=ppt/tags/tag2.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2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3.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7.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4.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4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7.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9072"/>
</p:tagLst>
</file>

<file path=ppt/tags/tag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7.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xml><?xml version="1.0" encoding="utf-8"?>
<p:tagLst xmlns:a="http://schemas.openxmlformats.org/drawingml/2006/main" xmlns:r="http://schemas.openxmlformats.org/officeDocument/2006/relationships" xmlns:p="http://schemas.openxmlformats.org/presentationml/2006/main">
  <p:tag name="YOO_CHATSHAPE_TYPE" val="YOO_CHATSHAPE_COMPANY"/>
  <p:tag name="YOO_CHATSHAPE_COMPANY" val="BIYOO-CHATPPT TEAM"/>
</p:tagLst>
</file>

<file path=ppt/tags/tag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2.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7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9.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Lst>
</file>

<file path=ppt/tags/tag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80.xml><?xml version="1.0" encoding="utf-8"?>
<p:tagLst xmlns:a="http://schemas.openxmlformats.org/drawingml/2006/main" xmlns:r="http://schemas.openxmlformats.org/officeDocument/2006/relationships" xmlns:p="http://schemas.openxmlformats.org/presentationml/2006/main">
  <p:tag name="YOO_CHATSHAPE_TYPE" val="YOO_CHATSHAPE_CONTENT"/>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2.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TAG_CONTENT_TYPE" val="1标题n关键词"/>
  <p:tag name="YOO_CHATPAGE_TYPE" val="YOO_CHATPAGE_CONTENT"/>
  <p:tag name="YOO_CHATPPT_CONTENT" val="1"/>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DETAIL"/>
  <p:tag name="YOO_CHATSHAPE_TYPE" val="YOO_CHATSHAPE_SUBTITLE"/>
</p:tagLst>
</file>

<file path=ppt/tags/tag89.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90.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1.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2.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3.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4.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96.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rect x=&quot;12&quot; y=&quot;6&quot; width=&quot;24&quot; height=&quot;36&quot; rx=&quot;2&quot; fill=&quot;#2F88FF&quot; stroke=&quot;black&quot; stroke-width=&quot;4&quot;/&gt;&#10;&lt;path d=&quot;M12 12H6&quot; stroke=&quot;black&quot; stroke-width=&quot;4&quot; stroke-linecap=&quot;round&quot; stroke-linejoin=&quot;round&quot;/&gt;&#10;&lt;path d=&quot;M12 20H6&quot; stroke=&quot;black&quot; stroke-width=&quot;4&quot; stroke-linecap=&quot;round&quot; stroke-linejoin=&quot;round&quot;/&gt;&#10;&lt;path d=&quot;M12 28H6&quot; stroke=&quot;black&quot; stroke-width=&quot;4&quot; stroke-linecap=&quot;round&quot; stroke-linejoin=&quot;round&quot;/&gt;&#10;&lt;path d=&quot;M12 36H6&quot; stroke=&quot;black&quot; stroke-width=&quot;4&quot; stroke-linecap=&quot;round&quot; stroke-linejoin=&quot;round&quot;/&gt;&#10;&lt;path d=&quot;M42 12H36&quot; stroke=&quot;black&quot; stroke-width=&quot;4&quot; stroke-linecap=&quot;round&quot; stroke-linejoin=&quot;round&quot;/&gt;&#10;&lt;path d=&quot;M42 20H36&quot; stroke=&quot;black&quot; stroke-width=&quot;4&quot; stroke-linecap=&quot;round&quot; stroke-linejoin=&quot;round&quot;/&gt;&#10;&lt;path d=&quot;M42 28H36&quot; stroke=&quot;black&quot; stroke-width=&quot;4&quot; stroke-linecap=&quot;round&quot; stroke-linejoin=&quot;round&quot;/&gt;&#10;&lt;path d=&quot;M42 36H36&quot; stroke=&quot;black&quot; stroke-width=&quot;4&quot; stroke-linecap=&quot;round&quot; stroke-linejoin=&quot;round&quot;/&gt;&#10;&lt;/svg&gt;"/>
</p:tagLst>
</file>

<file path=ppt/tags/tag97.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4 44C35.0457 44 44 35.0457 44 24C44 12.9543 35.0457 4 24 4C12.9543 4 4 12.9543 4 24C4 35.0457 12.9543 44 24 44Z&quot; fill=&quot;#2F88FF&quot; stroke=&quot;black&quot; stroke-width=&quot;4&quot; stroke-linejoin=&quot;round&quot;/&gt;&#10;&lt;path d=&quot;M31 18V19&quot; stroke=&quot;white&quot; stroke-width=&quot;4&quot; stroke-linecap=&quot;round&quot; stroke-linejoin=&quot;round&quot;/&gt;&#10;&lt;path d=&quot;M17 18V19&quot; stroke=&quot;white&quot; stroke-width=&quot;4&quot; stroke-linecap=&quot;round&quot; stroke-linejoin=&quot;round&quot;/&gt;&#10;&lt;rect x=&quot;15&quot; y=&quot;28&quot; width=&quot;18&quot; height=&quot;8&quot; rx=&quot;4&quot; fill=&quot;#43CCF8&quot; stroke=&quot;white&quot; stroke-width=&quot;4&quot; stroke-linecap=&quot;round&quot; stroke-linejoin=&quot;round&quot;/&gt;&#10;&lt;/svg&gt;"/>
</p:tagLst>
</file>

<file path=ppt/tags/tag98.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6 7H42&quot; stroke=&quot;black&quot; stroke-width=&quot;4&quot; stroke-linecap=&quot;round&quot;/&gt;&#10;&lt;path d=&quot;M8 24H40&quot; stroke=&quot;black&quot; stroke-width=&quot;4&quot; stroke-linecap=&quot;round&quot;/&gt;&#10;&lt;path d=&quot;M13.9907 30L8 24.0046L14 18&quot; stroke=&quot;black&quot; stroke-width=&quot;4&quot; stroke-linecap=&quot;round&quot; stroke-linejoin=&quot;round&quot;/&gt;&#10;&lt;path d=&quot;M34.0093 18L40 23.9954L34 30&quot; stroke=&quot;black&quot; stroke-width=&quot;4&quot; stroke-linecap=&quot;round&quot; stroke-linejoin=&quot;round&quot;/&gt;&#10;&lt;path d=&quot;M6 41H42&quot; stroke=&quot;black&quot; stroke-width=&quot;4&quot; stroke-linecap=&quot;round&quot;/&gt;&#10;&lt;/svg&gt;"/>
</p:tagLst>
</file>

<file path=ppt/tags/tag99.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4 4H4V20H44V4Z&quot; fill=&quot;#2F88FF&quot; stroke=&quot;black&quot; stroke-width=&quot;4&quot; stroke-linejoin=&quot;round&quot;/&gt;&#10;&lt;path d=&quot;M44 28H4V44H44V28Z&quot; fill=&quot;#2F88FF&quot; stroke=&quot;black&quot; stroke-width=&quot;4&quot; stroke-linejoin=&quot;round&quot;/&gt;&#10;&lt;path d=&quot;M13 10H11C10.4477 10 10 10.4477 10 11V13C10 13.5523 10.4477 14 11 14H13C13.5523 14 14 13.5523 14 13V11C14 10.4477 13.5523 10 13 10Z&quot; fill=&quot;white&quot;/&gt;&#10;&lt;path d=&quot;M13 34H11C10.4477 34 10 34.4477 10 35V37C10 37.5523 10.4477 38 11 38H13C13.5523 38 14 37.5523 14 37V35C14 34.4477 13.5523 34 13 34Z&quot; fill=&quot;white&quot;/&gt;&#10;&lt;path d=&quot;M21 10H19C18.4477 10 18 10.4477 18 11V13C18 13.5523 18.4477 14 19 14H21C21.5523 14 22 13.5523 22 13V11C22 10.4477 21.5523 10 21 10Z&quot; fill=&quot;white&quot;/&gt;&#10;&lt;path d=&quot;M21 34H19C18.4477 34 18 34.4477 18 35V37C18 37.5523 18.4477 38 19 38H21C21.5523 38 22 37.5523 22 37V35C22 34.4477 21.5523 34 21 34Z&quot; fill=&quot;white&quot;/&gt;&#10;&lt;/svg&gt;"/>
</p:tagLst>
</file>

<file path=ppt/theme/theme1.xml><?xml version="1.0" encoding="utf-8"?>
<a:theme xmlns:a="http://schemas.openxmlformats.org/drawingml/2006/main" name="Office 主题_-668516507">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_-1924191816">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_-992933503">
  <a:themeElements>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_-1611134446">
  <a:themeElements>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_-1558681121">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3.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4.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5.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6.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7.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8.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9.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0.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1.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2.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3.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4.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5.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docProps/app.xml><?xml version="1.0" encoding="utf-8"?>
<Properties xmlns="http://schemas.openxmlformats.org/officeDocument/2006/extended-properties" xmlns:vt="http://schemas.openxmlformats.org/officeDocument/2006/docPropsVTypes">
  <Template/>
  <TotalTime>969</TotalTime>
  <Words>1929</Words>
  <Application>Microsoft Office PowerPoint</Application>
  <PresentationFormat>宽屏</PresentationFormat>
  <Paragraphs>177</Paragraphs>
  <Slides>20</Slides>
  <Notes>1</Notes>
  <HiddenSlides>0</HiddenSlides>
  <MMClips>0</MMClips>
  <ScaleCrop>false</ScaleCrop>
  <HeadingPairs>
    <vt:vector size="6" baseType="variant">
      <vt:variant>
        <vt:lpstr>已用的字体</vt:lpstr>
      </vt:variant>
      <vt:variant>
        <vt:i4>7</vt:i4>
      </vt:variant>
      <vt:variant>
        <vt:lpstr>主题</vt:lpstr>
      </vt:variant>
      <vt:variant>
        <vt:i4>5</vt:i4>
      </vt:variant>
      <vt:variant>
        <vt:lpstr>幻灯片标题</vt:lpstr>
      </vt:variant>
      <vt:variant>
        <vt:i4>20</vt:i4>
      </vt:variant>
    </vt:vector>
  </HeadingPairs>
  <TitlesOfParts>
    <vt:vector size="32" baseType="lpstr">
      <vt:lpstr>Roboto Regular</vt:lpstr>
      <vt:lpstr>等线</vt:lpstr>
      <vt:lpstr>微软雅黑</vt:lpstr>
      <vt:lpstr>Arial</vt:lpstr>
      <vt:lpstr>Calibri</vt:lpstr>
      <vt:lpstr>Franklin Gothic Book</vt:lpstr>
      <vt:lpstr>Franklin Gothic Medium</vt:lpstr>
      <vt:lpstr>Office 主题_-668516507</vt:lpstr>
      <vt:lpstr>Office 主题_-1924191816</vt:lpstr>
      <vt:lpstr>1_Office Theme_-992933503</vt:lpstr>
      <vt:lpstr>2_Office Theme_-1611134446</vt:lpstr>
      <vt:lpstr>Office 主题_-1558681121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 涵</dc:creator>
  <cp:lastModifiedBy>KING 涵</cp:lastModifiedBy>
  <cp:revision>6</cp:revision>
  <dcterms:created xsi:type="dcterms:W3CDTF">2023-10-07T17:14:15Z</dcterms:created>
  <dcterms:modified xsi:type="dcterms:W3CDTF">2023-10-10T04:49:33Z</dcterms:modified>
</cp:coreProperties>
</file>